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0" r:id="rId13"/>
    <p:sldId id="267" r:id="rId14"/>
    <p:sldId id="268" r:id="rId15"/>
    <p:sldId id="269" r:id="rId16"/>
    <p:sldId id="282" r:id="rId17"/>
    <p:sldId id="270" r:id="rId18"/>
    <p:sldId id="271" r:id="rId19"/>
    <p:sldId id="276" r:id="rId20"/>
    <p:sldId id="272" r:id="rId21"/>
    <p:sldId id="273" r:id="rId22"/>
    <p:sldId id="277" r:id="rId23"/>
    <p:sldId id="279" r:id="rId24"/>
    <p:sldId id="281" r:id="rId25"/>
    <p:sldId id="278" r:id="rId26"/>
    <p:sldId id="274" r:id="rId27"/>
    <p:sldId id="27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660"/>
  </p:normalViewPr>
  <p:slideViewPr>
    <p:cSldViewPr snapToGrid="0">
      <p:cViewPr varScale="1">
        <p:scale>
          <a:sx n="115" d="100"/>
          <a:sy n="115" d="100"/>
        </p:scale>
        <p:origin x="3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Title 1"/>
          <p:cNvSpPr>
            <a:spLocks noGrp="1"/>
          </p:cNvSpPr>
          <p:nvPr>
            <p:ph type="ctrTitle"/>
          </p:nvPr>
        </p:nvSpPr>
        <p:spPr>
          <a:xfrm>
            <a:off x="3962398" y="1964267"/>
            <a:ext cx="7197727"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8" y="4385734"/>
            <a:ext cx="7197727" cy="1405467"/>
          </a:xfrm>
        </p:spPr>
        <p:txBody>
          <a:bodyPr anchor="t">
            <a:normAutofit/>
          </a:bodyPr>
          <a:lstStyle>
            <a:lvl1pPr marL="0" indent="0" algn="r">
              <a:buNone/>
              <a:defRPr sz="1800" cap="all">
                <a:solidFill>
                  <a:schemeClr val="tx1"/>
                </a:solidFill>
              </a:defRPr>
            </a:lvl1pPr>
            <a:lvl2pPr marL="457267" indent="0" algn="ctr">
              <a:buNone/>
              <a:defRPr>
                <a:solidFill>
                  <a:schemeClr val="tx1">
                    <a:tint val="75000"/>
                  </a:schemeClr>
                </a:solidFill>
              </a:defRPr>
            </a:lvl2pPr>
            <a:lvl3pPr marL="914535" indent="0" algn="ctr">
              <a:buNone/>
              <a:defRPr>
                <a:solidFill>
                  <a:schemeClr val="tx1">
                    <a:tint val="75000"/>
                  </a:schemeClr>
                </a:solidFill>
              </a:defRPr>
            </a:lvl3pPr>
            <a:lvl4pPr marL="1371803" indent="0" algn="ctr">
              <a:buNone/>
              <a:defRPr>
                <a:solidFill>
                  <a:schemeClr val="tx1">
                    <a:tint val="75000"/>
                  </a:schemeClr>
                </a:solidFill>
              </a:defRPr>
            </a:lvl4pPr>
            <a:lvl5pPr marL="1829070" indent="0" algn="ctr">
              <a:buNone/>
              <a:defRPr>
                <a:solidFill>
                  <a:schemeClr val="tx1">
                    <a:tint val="75000"/>
                  </a:schemeClr>
                </a:solidFill>
              </a:defRPr>
            </a:lvl5pPr>
            <a:lvl6pPr marL="2286338" indent="0" algn="ctr">
              <a:buNone/>
              <a:defRPr>
                <a:solidFill>
                  <a:schemeClr val="tx1">
                    <a:tint val="75000"/>
                  </a:schemeClr>
                </a:solidFill>
              </a:defRPr>
            </a:lvl6pPr>
            <a:lvl7pPr marL="2743605" indent="0" algn="ctr">
              <a:buNone/>
              <a:defRPr>
                <a:solidFill>
                  <a:schemeClr val="tx1">
                    <a:tint val="75000"/>
                  </a:schemeClr>
                </a:solidFill>
              </a:defRPr>
            </a:lvl7pPr>
            <a:lvl8pPr marL="3200874" indent="0" algn="ctr">
              <a:buNone/>
              <a:defRPr>
                <a:solidFill>
                  <a:schemeClr val="tx1">
                    <a:tint val="75000"/>
                  </a:schemeClr>
                </a:solidFill>
              </a:defRPr>
            </a:lvl8pPr>
            <a:lvl9pPr marL="3658142"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7"/>
            <a:ext cx="1600200" cy="377825"/>
          </a:xfrm>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a:xfrm>
            <a:off x="3962399" y="5870577"/>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7"/>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67" indent="0">
              <a:buNone/>
              <a:defRPr sz="1600"/>
            </a:lvl2pPr>
            <a:lvl3pPr marL="914535" indent="0">
              <a:buNone/>
              <a:defRPr sz="1600"/>
            </a:lvl3pPr>
            <a:lvl4pPr marL="1371803" indent="0">
              <a:buNone/>
              <a:defRPr sz="1600"/>
            </a:lvl4pPr>
            <a:lvl5pPr marL="1829070" indent="0">
              <a:buNone/>
              <a:defRPr sz="1600"/>
            </a:lvl5pPr>
            <a:lvl6pPr marL="2286338" indent="0">
              <a:buNone/>
              <a:defRPr sz="1600"/>
            </a:lvl6pPr>
            <a:lvl7pPr marL="2743605" indent="0">
              <a:buNone/>
              <a:defRPr sz="1600"/>
            </a:lvl7pPr>
            <a:lvl8pPr marL="3200874" indent="0">
              <a:buNone/>
              <a:defRPr sz="1600"/>
            </a:lvl8pPr>
            <a:lvl9pPr marL="3658142"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67" indent="0">
              <a:buNone/>
              <a:defRPr sz="1200"/>
            </a:lvl2pPr>
            <a:lvl3pPr marL="914535" indent="0">
              <a:buNone/>
              <a:defRPr sz="1000"/>
            </a:lvl3pPr>
            <a:lvl4pPr marL="1371803" indent="0">
              <a:buNone/>
              <a:defRPr sz="900"/>
            </a:lvl4pPr>
            <a:lvl5pPr marL="1829070" indent="0">
              <a:buNone/>
              <a:defRPr sz="900"/>
            </a:lvl5pPr>
            <a:lvl6pPr marL="2286338" indent="0">
              <a:buNone/>
              <a:defRPr sz="900"/>
            </a:lvl6pPr>
            <a:lvl7pPr marL="2743605" indent="0">
              <a:buNone/>
              <a:defRPr sz="900"/>
            </a:lvl7pPr>
            <a:lvl8pPr marL="3200874" indent="0">
              <a:buNone/>
              <a:defRPr sz="900"/>
            </a:lvl8pPr>
            <a:lvl9pPr marL="365814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Title 1"/>
          <p:cNvSpPr>
            <a:spLocks noGrp="1"/>
          </p:cNvSpPr>
          <p:nvPr>
            <p:ph type="title"/>
          </p:nvPr>
        </p:nvSpPr>
        <p:spPr>
          <a:xfrm>
            <a:off x="685803"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3" y="4343400"/>
            <a:ext cx="10131428" cy="1447800"/>
          </a:xfrm>
        </p:spPr>
        <p:txBody>
          <a:bodyPr anchor="ctr">
            <a:normAutofit/>
          </a:bodyPr>
          <a:lstStyle>
            <a:lvl1pPr marL="0" indent="0" algn="l">
              <a:buNone/>
              <a:defRPr sz="2000">
                <a:solidFill>
                  <a:schemeClr val="tx1"/>
                </a:solidFill>
              </a:defRPr>
            </a:lvl1pPr>
            <a:lvl2pPr marL="457267" indent="0">
              <a:buNone/>
              <a:defRPr sz="1800">
                <a:solidFill>
                  <a:schemeClr val="tx1">
                    <a:tint val="75000"/>
                  </a:schemeClr>
                </a:solidFill>
              </a:defRPr>
            </a:lvl2pPr>
            <a:lvl3pPr marL="914535" indent="0">
              <a:buNone/>
              <a:defRPr sz="1600">
                <a:solidFill>
                  <a:schemeClr val="tx1">
                    <a:tint val="75000"/>
                  </a:schemeClr>
                </a:solidFill>
              </a:defRPr>
            </a:lvl3pPr>
            <a:lvl4pPr marL="1371803" indent="0">
              <a:buNone/>
              <a:defRPr sz="1400">
                <a:solidFill>
                  <a:schemeClr val="tx1">
                    <a:tint val="75000"/>
                  </a:schemeClr>
                </a:solidFill>
              </a:defRPr>
            </a:lvl4pPr>
            <a:lvl5pPr marL="1829070" indent="0">
              <a:buNone/>
              <a:defRPr sz="1400">
                <a:solidFill>
                  <a:schemeClr val="tx1">
                    <a:tint val="75000"/>
                  </a:schemeClr>
                </a:solidFill>
              </a:defRPr>
            </a:lvl5pPr>
            <a:lvl6pPr marL="2286338" indent="0">
              <a:buNone/>
              <a:defRPr sz="1400">
                <a:solidFill>
                  <a:schemeClr val="tx1">
                    <a:tint val="75000"/>
                  </a:schemeClr>
                </a:solidFill>
              </a:defRPr>
            </a:lvl6pPr>
            <a:lvl7pPr marL="2743605" indent="0">
              <a:buNone/>
              <a:defRPr sz="1400">
                <a:solidFill>
                  <a:schemeClr val="tx1">
                    <a:tint val="75000"/>
                  </a:schemeClr>
                </a:solidFill>
              </a:defRPr>
            </a:lvl7pPr>
            <a:lvl8pPr marL="3200874" indent="0">
              <a:buNone/>
              <a:defRPr sz="1400">
                <a:solidFill>
                  <a:schemeClr val="tx1">
                    <a:tint val="75000"/>
                  </a:schemeClr>
                </a:solidFill>
              </a:defRPr>
            </a:lvl8pPr>
            <a:lvl9pPr marL="365814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1"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1" dirty="0">
                <a:solidFill>
                  <a:schemeClr val="tx1"/>
                </a:solidFill>
                <a:effectLst/>
              </a:rPr>
              <a:t>“</a:t>
            </a:r>
          </a:p>
        </p:txBody>
      </p:sp>
      <p:sp>
        <p:nvSpPr>
          <p:cNvPr id="2" name="Title 1"/>
          <p:cNvSpPr>
            <a:spLocks noGrp="1"/>
          </p:cNvSpPr>
          <p:nvPr>
            <p:ph type="title"/>
          </p:nvPr>
        </p:nvSpPr>
        <p:spPr>
          <a:xfrm>
            <a:off x="992269" y="609601"/>
            <a:ext cx="9550398"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3" cy="381000"/>
          </a:xfrm>
        </p:spPr>
        <p:txBody>
          <a:bodyPr anchor="ctr"/>
          <a:lstStyle>
            <a:lvl1pPr marL="0" indent="0">
              <a:buFontTx/>
              <a:buNone/>
              <a:defRPr/>
            </a:lvl1pPr>
            <a:lvl2pPr marL="457267" indent="0">
              <a:buFontTx/>
              <a:buNone/>
              <a:defRPr/>
            </a:lvl2pPr>
            <a:lvl3pPr marL="914535" indent="0">
              <a:buFontTx/>
              <a:buNone/>
              <a:defRPr/>
            </a:lvl3pPr>
            <a:lvl4pPr marL="1371803" indent="0">
              <a:buFontTx/>
              <a:buNone/>
              <a:defRPr/>
            </a:lvl4pPr>
            <a:lvl5pPr marL="182907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67" indent="0">
              <a:buNone/>
              <a:defRPr sz="1800">
                <a:solidFill>
                  <a:schemeClr val="tx1">
                    <a:tint val="75000"/>
                  </a:schemeClr>
                </a:solidFill>
              </a:defRPr>
            </a:lvl2pPr>
            <a:lvl3pPr marL="914535" indent="0">
              <a:buNone/>
              <a:defRPr sz="1600">
                <a:solidFill>
                  <a:schemeClr val="tx1">
                    <a:tint val="75000"/>
                  </a:schemeClr>
                </a:solidFill>
              </a:defRPr>
            </a:lvl3pPr>
            <a:lvl4pPr marL="1371803" indent="0">
              <a:buNone/>
              <a:defRPr sz="1400">
                <a:solidFill>
                  <a:schemeClr val="tx1">
                    <a:tint val="75000"/>
                  </a:schemeClr>
                </a:solidFill>
              </a:defRPr>
            </a:lvl4pPr>
            <a:lvl5pPr marL="1829070" indent="0">
              <a:buNone/>
              <a:defRPr sz="1400">
                <a:solidFill>
                  <a:schemeClr val="tx1">
                    <a:tint val="75000"/>
                  </a:schemeClr>
                </a:solidFill>
              </a:defRPr>
            </a:lvl5pPr>
            <a:lvl6pPr marL="2286338" indent="0">
              <a:buNone/>
              <a:defRPr sz="1400">
                <a:solidFill>
                  <a:schemeClr val="tx1">
                    <a:tint val="75000"/>
                  </a:schemeClr>
                </a:solidFill>
              </a:defRPr>
            </a:lvl6pPr>
            <a:lvl7pPr marL="2743605" indent="0">
              <a:buNone/>
              <a:defRPr sz="1400">
                <a:solidFill>
                  <a:schemeClr val="tx1">
                    <a:tint val="75000"/>
                  </a:schemeClr>
                </a:solidFill>
              </a:defRPr>
            </a:lvl7pPr>
            <a:lvl8pPr marL="3200874" indent="0">
              <a:buNone/>
              <a:defRPr sz="1400">
                <a:solidFill>
                  <a:schemeClr val="tx1">
                    <a:tint val="75000"/>
                  </a:schemeClr>
                </a:solidFill>
              </a:defRPr>
            </a:lvl8pPr>
            <a:lvl9pPr marL="365814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Title 1"/>
          <p:cNvSpPr>
            <a:spLocks noGrp="1"/>
          </p:cNvSpPr>
          <p:nvPr>
            <p:ph type="title"/>
          </p:nvPr>
        </p:nvSpPr>
        <p:spPr>
          <a:xfrm>
            <a:off x="685806"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777381"/>
            <a:ext cx="10131427" cy="860400"/>
          </a:xfrm>
        </p:spPr>
        <p:txBody>
          <a:bodyPr anchor="t">
            <a:normAutofit/>
          </a:bodyPr>
          <a:lstStyle>
            <a:lvl1pPr marL="0" indent="0" algn="l">
              <a:buNone/>
              <a:defRPr sz="2000">
                <a:solidFill>
                  <a:schemeClr val="tx1"/>
                </a:solidFill>
              </a:defRPr>
            </a:lvl1pPr>
            <a:lvl2pPr marL="457267" indent="0">
              <a:buNone/>
              <a:defRPr sz="1800">
                <a:solidFill>
                  <a:schemeClr val="tx1">
                    <a:tint val="75000"/>
                  </a:schemeClr>
                </a:solidFill>
              </a:defRPr>
            </a:lvl2pPr>
            <a:lvl3pPr marL="914535" indent="0">
              <a:buNone/>
              <a:defRPr sz="1600">
                <a:solidFill>
                  <a:schemeClr val="tx1">
                    <a:tint val="75000"/>
                  </a:schemeClr>
                </a:solidFill>
              </a:defRPr>
            </a:lvl3pPr>
            <a:lvl4pPr marL="1371803" indent="0">
              <a:buNone/>
              <a:defRPr sz="1400">
                <a:solidFill>
                  <a:schemeClr val="tx1">
                    <a:tint val="75000"/>
                  </a:schemeClr>
                </a:solidFill>
              </a:defRPr>
            </a:lvl4pPr>
            <a:lvl5pPr marL="1829070" indent="0">
              <a:buNone/>
              <a:defRPr sz="1400">
                <a:solidFill>
                  <a:schemeClr val="tx1">
                    <a:tint val="75000"/>
                  </a:schemeClr>
                </a:solidFill>
              </a:defRPr>
            </a:lvl5pPr>
            <a:lvl6pPr marL="2286338" indent="0">
              <a:buNone/>
              <a:defRPr sz="1400">
                <a:solidFill>
                  <a:schemeClr val="tx1">
                    <a:tint val="75000"/>
                  </a:schemeClr>
                </a:solidFill>
              </a:defRPr>
            </a:lvl6pPr>
            <a:lvl7pPr marL="2743605" indent="0">
              <a:buNone/>
              <a:defRPr sz="1400">
                <a:solidFill>
                  <a:schemeClr val="tx1">
                    <a:tint val="75000"/>
                  </a:schemeClr>
                </a:solidFill>
              </a:defRPr>
            </a:lvl7pPr>
            <a:lvl8pPr marL="3200874" indent="0">
              <a:buNone/>
              <a:defRPr sz="1400">
                <a:solidFill>
                  <a:schemeClr val="tx1">
                    <a:tint val="75000"/>
                  </a:schemeClr>
                </a:solidFill>
              </a:defRPr>
            </a:lvl8pPr>
            <a:lvl9pPr marL="365814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1"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1" dirty="0">
                <a:solidFill>
                  <a:schemeClr val="tx1"/>
                </a:solidFill>
                <a:effectLst/>
              </a:rPr>
              <a:t>“</a:t>
            </a:r>
          </a:p>
        </p:txBody>
      </p:sp>
      <p:sp>
        <p:nvSpPr>
          <p:cNvPr id="16" name="Title 1"/>
          <p:cNvSpPr>
            <a:spLocks noGrp="1"/>
          </p:cNvSpPr>
          <p:nvPr>
            <p:ph type="title"/>
          </p:nvPr>
        </p:nvSpPr>
        <p:spPr>
          <a:xfrm>
            <a:off x="992269" y="609601"/>
            <a:ext cx="9550398"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7"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8" y="4775200"/>
            <a:ext cx="10135437" cy="1016000"/>
          </a:xfrm>
        </p:spPr>
        <p:txBody>
          <a:bodyPr anchor="t">
            <a:normAutofit/>
          </a:bodyPr>
          <a:lstStyle>
            <a:lvl1pPr marL="0" indent="0" algn="l">
              <a:buNone/>
              <a:defRPr sz="1800">
                <a:solidFill>
                  <a:schemeClr val="tx1"/>
                </a:solidFill>
              </a:defRPr>
            </a:lvl1pPr>
            <a:lvl2pPr marL="457267" indent="0">
              <a:buNone/>
              <a:defRPr sz="1800">
                <a:solidFill>
                  <a:schemeClr val="tx1">
                    <a:tint val="75000"/>
                  </a:schemeClr>
                </a:solidFill>
              </a:defRPr>
            </a:lvl2pPr>
            <a:lvl3pPr marL="914535" indent="0">
              <a:buNone/>
              <a:defRPr sz="1600">
                <a:solidFill>
                  <a:schemeClr val="tx1">
                    <a:tint val="75000"/>
                  </a:schemeClr>
                </a:solidFill>
              </a:defRPr>
            </a:lvl3pPr>
            <a:lvl4pPr marL="1371803" indent="0">
              <a:buNone/>
              <a:defRPr sz="1400">
                <a:solidFill>
                  <a:schemeClr val="tx1">
                    <a:tint val="75000"/>
                  </a:schemeClr>
                </a:solidFill>
              </a:defRPr>
            </a:lvl4pPr>
            <a:lvl5pPr marL="1829070" indent="0">
              <a:buNone/>
              <a:defRPr sz="1400">
                <a:solidFill>
                  <a:schemeClr val="tx1">
                    <a:tint val="75000"/>
                  </a:schemeClr>
                </a:solidFill>
              </a:defRPr>
            </a:lvl5pPr>
            <a:lvl6pPr marL="2286338" indent="0">
              <a:buNone/>
              <a:defRPr sz="1400">
                <a:solidFill>
                  <a:schemeClr val="tx1">
                    <a:tint val="75000"/>
                  </a:schemeClr>
                </a:solidFill>
              </a:defRPr>
            </a:lvl6pPr>
            <a:lvl7pPr marL="2743605" indent="0">
              <a:buNone/>
              <a:defRPr sz="1400">
                <a:solidFill>
                  <a:schemeClr val="tx1">
                    <a:tint val="75000"/>
                  </a:schemeClr>
                </a:solidFill>
              </a:defRPr>
            </a:lvl7pPr>
            <a:lvl8pPr marL="3200874" indent="0">
              <a:buNone/>
              <a:defRPr sz="1400">
                <a:solidFill>
                  <a:schemeClr val="tx1">
                    <a:tint val="75000"/>
                  </a:schemeClr>
                </a:solidFill>
              </a:defRPr>
            </a:lvl8pPr>
            <a:lvl9pPr marL="365814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Title 1"/>
          <p:cNvSpPr>
            <a:spLocks noGrp="1"/>
          </p:cNvSpPr>
          <p:nvPr>
            <p:ph type="title"/>
          </p:nvPr>
        </p:nvSpPr>
        <p:spPr>
          <a:xfrm>
            <a:off x="685803"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4"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3" y="4343400"/>
            <a:ext cx="10131428" cy="1447800"/>
          </a:xfrm>
        </p:spPr>
        <p:txBody>
          <a:bodyPr anchor="t">
            <a:normAutofit/>
          </a:bodyPr>
          <a:lstStyle>
            <a:lvl1pPr marL="0" indent="0" algn="l">
              <a:buNone/>
              <a:defRPr sz="1800">
                <a:solidFill>
                  <a:schemeClr val="tx1"/>
                </a:solidFill>
              </a:defRPr>
            </a:lvl1pPr>
            <a:lvl2pPr marL="457267" indent="0">
              <a:buNone/>
              <a:defRPr sz="1800">
                <a:solidFill>
                  <a:schemeClr val="tx1">
                    <a:tint val="75000"/>
                  </a:schemeClr>
                </a:solidFill>
              </a:defRPr>
            </a:lvl2pPr>
            <a:lvl3pPr marL="914535" indent="0">
              <a:buNone/>
              <a:defRPr sz="1600">
                <a:solidFill>
                  <a:schemeClr val="tx1">
                    <a:tint val="75000"/>
                  </a:schemeClr>
                </a:solidFill>
              </a:defRPr>
            </a:lvl3pPr>
            <a:lvl4pPr marL="1371803" indent="0">
              <a:buNone/>
              <a:defRPr sz="1400">
                <a:solidFill>
                  <a:schemeClr val="tx1">
                    <a:tint val="75000"/>
                  </a:schemeClr>
                </a:solidFill>
              </a:defRPr>
            </a:lvl4pPr>
            <a:lvl5pPr marL="1829070" indent="0">
              <a:buNone/>
              <a:defRPr sz="1400">
                <a:solidFill>
                  <a:schemeClr val="tx1">
                    <a:tint val="75000"/>
                  </a:schemeClr>
                </a:solidFill>
              </a:defRPr>
            </a:lvl5pPr>
            <a:lvl6pPr marL="2286338" indent="0">
              <a:buNone/>
              <a:defRPr sz="1400">
                <a:solidFill>
                  <a:schemeClr val="tx1">
                    <a:tint val="75000"/>
                  </a:schemeClr>
                </a:solidFill>
              </a:defRPr>
            </a:lvl6pPr>
            <a:lvl7pPr marL="2743605" indent="0">
              <a:buNone/>
              <a:defRPr sz="1400">
                <a:solidFill>
                  <a:schemeClr val="tx1">
                    <a:tint val="75000"/>
                  </a:schemeClr>
                </a:solidFill>
              </a:defRPr>
            </a:lvl7pPr>
            <a:lvl8pPr marL="3200874" indent="0">
              <a:buNone/>
              <a:defRPr sz="1400">
                <a:solidFill>
                  <a:schemeClr val="tx1">
                    <a:tint val="75000"/>
                  </a:schemeClr>
                </a:solidFill>
              </a:defRPr>
            </a:lvl8pPr>
            <a:lvl9pPr marL="365814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4" y="609601"/>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Vertical Title 1"/>
          <p:cNvSpPr>
            <a:spLocks noGrp="1"/>
          </p:cNvSpPr>
          <p:nvPr>
            <p:ph type="title" orient="vert"/>
          </p:nvPr>
        </p:nvSpPr>
        <p:spPr>
          <a:xfrm>
            <a:off x="8658677" y="609600"/>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7"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67" indent="0">
              <a:buNone/>
              <a:defRPr sz="1800">
                <a:solidFill>
                  <a:schemeClr val="tx1">
                    <a:tint val="75000"/>
                  </a:schemeClr>
                </a:solidFill>
              </a:defRPr>
            </a:lvl2pPr>
            <a:lvl3pPr marL="914535" indent="0">
              <a:buNone/>
              <a:defRPr sz="1600">
                <a:solidFill>
                  <a:schemeClr val="tx1">
                    <a:tint val="75000"/>
                  </a:schemeClr>
                </a:solidFill>
              </a:defRPr>
            </a:lvl3pPr>
            <a:lvl4pPr marL="1371803" indent="0">
              <a:buNone/>
              <a:defRPr sz="1400">
                <a:solidFill>
                  <a:schemeClr val="tx1">
                    <a:tint val="75000"/>
                  </a:schemeClr>
                </a:solidFill>
              </a:defRPr>
            </a:lvl4pPr>
            <a:lvl5pPr marL="1829070" indent="0">
              <a:buNone/>
              <a:defRPr sz="1400">
                <a:solidFill>
                  <a:schemeClr val="tx1">
                    <a:tint val="75000"/>
                  </a:schemeClr>
                </a:solidFill>
              </a:defRPr>
            </a:lvl5pPr>
            <a:lvl6pPr marL="2286338" indent="0">
              <a:buNone/>
              <a:defRPr sz="1400">
                <a:solidFill>
                  <a:schemeClr val="tx1">
                    <a:tint val="75000"/>
                  </a:schemeClr>
                </a:solidFill>
              </a:defRPr>
            </a:lvl6pPr>
            <a:lvl7pPr marL="2743605" indent="0">
              <a:buNone/>
              <a:defRPr sz="1400">
                <a:solidFill>
                  <a:schemeClr val="tx1">
                    <a:tint val="75000"/>
                  </a:schemeClr>
                </a:solidFill>
              </a:defRPr>
            </a:lvl7pPr>
            <a:lvl8pPr marL="3200874" indent="0">
              <a:buNone/>
              <a:defRPr sz="1400">
                <a:solidFill>
                  <a:schemeClr val="tx1">
                    <a:tint val="75000"/>
                  </a:schemeClr>
                </a:solidFill>
              </a:defRPr>
            </a:lvl8pPr>
            <a:lvl9pPr marL="365814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3"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7" y="2142068"/>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3" cy="576262"/>
          </a:xfrm>
        </p:spPr>
        <p:txBody>
          <a:bodyPr anchor="b">
            <a:noAutofit/>
          </a:bodyPr>
          <a:lstStyle>
            <a:lvl1pPr marL="0" indent="0">
              <a:buNone/>
              <a:defRPr sz="2800" b="0"/>
            </a:lvl1pPr>
            <a:lvl2pPr marL="457267" indent="0">
              <a:buNone/>
              <a:defRPr sz="2000" b="1"/>
            </a:lvl2pPr>
            <a:lvl3pPr marL="914535" indent="0">
              <a:buNone/>
              <a:defRPr sz="1800" b="1"/>
            </a:lvl3pPr>
            <a:lvl4pPr marL="1371803" indent="0">
              <a:buNone/>
              <a:defRPr sz="1600" b="1"/>
            </a:lvl4pPr>
            <a:lvl5pPr marL="1829070" indent="0">
              <a:buNone/>
              <a:defRPr sz="1600" b="1"/>
            </a:lvl5pPr>
            <a:lvl6pPr marL="2286338" indent="0">
              <a:buNone/>
              <a:defRPr sz="1600" b="1"/>
            </a:lvl6pPr>
            <a:lvl7pPr marL="2743605" indent="0">
              <a:buNone/>
              <a:defRPr sz="1600" b="1"/>
            </a:lvl7pPr>
            <a:lvl8pPr marL="3200874" indent="0">
              <a:buNone/>
              <a:defRPr sz="1600" b="1"/>
            </a:lvl8pPr>
            <a:lvl9pPr marL="3658142"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2"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5" y="2226734"/>
            <a:ext cx="4722813" cy="576262"/>
          </a:xfrm>
        </p:spPr>
        <p:txBody>
          <a:bodyPr anchor="b">
            <a:noAutofit/>
          </a:bodyPr>
          <a:lstStyle>
            <a:lvl1pPr marL="0" indent="0">
              <a:buNone/>
              <a:defRPr sz="2800" b="0"/>
            </a:lvl1pPr>
            <a:lvl2pPr marL="457267" indent="0">
              <a:buNone/>
              <a:defRPr sz="2000" b="1"/>
            </a:lvl2pPr>
            <a:lvl3pPr marL="914535" indent="0">
              <a:buNone/>
              <a:defRPr sz="1800" b="1"/>
            </a:lvl3pPr>
            <a:lvl4pPr marL="1371803" indent="0">
              <a:buNone/>
              <a:defRPr sz="1600" b="1"/>
            </a:lvl4pPr>
            <a:lvl5pPr marL="1829070" indent="0">
              <a:buNone/>
              <a:defRPr sz="1600" b="1"/>
            </a:lvl5pPr>
            <a:lvl6pPr marL="2286338" indent="0">
              <a:buNone/>
              <a:defRPr sz="1600" b="1"/>
            </a:lvl6pPr>
            <a:lvl7pPr marL="2743605" indent="0">
              <a:buNone/>
              <a:defRPr sz="1600" b="1"/>
            </a:lvl7pPr>
            <a:lvl8pPr marL="3200874" indent="0">
              <a:buNone/>
              <a:defRPr sz="1600" b="1"/>
            </a:lvl8pPr>
            <a:lvl9pPr marL="365814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5" y="2870201"/>
            <a:ext cx="499533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Title 1"/>
          <p:cNvSpPr>
            <a:spLocks noGrp="1"/>
          </p:cNvSpPr>
          <p:nvPr>
            <p:ph type="title"/>
          </p:nvPr>
        </p:nvSpPr>
        <p:spPr>
          <a:xfrm>
            <a:off x="685803"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0" y="609601"/>
            <a:ext cx="6169027"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3" y="3445933"/>
            <a:ext cx="3680885" cy="1828800"/>
          </a:xfrm>
        </p:spPr>
        <p:txBody>
          <a:bodyPr anchor="t">
            <a:normAutofit/>
          </a:bodyPr>
          <a:lstStyle>
            <a:lvl1pPr marL="0" indent="0">
              <a:buNone/>
              <a:defRPr sz="1600"/>
            </a:lvl1pPr>
            <a:lvl2pPr marL="457267" indent="0">
              <a:buNone/>
              <a:defRPr sz="1200"/>
            </a:lvl2pPr>
            <a:lvl3pPr marL="914535" indent="0">
              <a:buNone/>
              <a:defRPr sz="1000"/>
            </a:lvl3pPr>
            <a:lvl4pPr marL="1371803" indent="0">
              <a:buNone/>
              <a:defRPr sz="900"/>
            </a:lvl4pPr>
            <a:lvl5pPr marL="1829070" indent="0">
              <a:buNone/>
              <a:defRPr sz="900"/>
            </a:lvl5pPr>
            <a:lvl6pPr marL="2286338" indent="0">
              <a:buNone/>
              <a:defRPr sz="900"/>
            </a:lvl6pPr>
            <a:lvl7pPr marL="2743605" indent="0">
              <a:buNone/>
              <a:defRPr sz="900"/>
            </a:lvl7pPr>
            <a:lvl8pPr marL="3200874" indent="0">
              <a:buNone/>
              <a:defRPr sz="900"/>
            </a:lvl8pPr>
            <a:lvl9pPr marL="365814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5" y="914400"/>
            <a:ext cx="3280973"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67" indent="0">
              <a:buNone/>
              <a:defRPr sz="1600"/>
            </a:lvl2pPr>
            <a:lvl3pPr marL="914535" indent="0">
              <a:buNone/>
              <a:defRPr sz="1600"/>
            </a:lvl3pPr>
            <a:lvl4pPr marL="1371803" indent="0">
              <a:buNone/>
              <a:defRPr sz="1600"/>
            </a:lvl4pPr>
            <a:lvl5pPr marL="1829070" indent="0">
              <a:buNone/>
              <a:defRPr sz="1600"/>
            </a:lvl5pPr>
            <a:lvl6pPr marL="2286338" indent="0">
              <a:buNone/>
              <a:defRPr sz="1600"/>
            </a:lvl6pPr>
            <a:lvl7pPr marL="2743605" indent="0">
              <a:buNone/>
              <a:defRPr sz="1600"/>
            </a:lvl7pPr>
            <a:lvl8pPr marL="3200874" indent="0">
              <a:buNone/>
              <a:defRPr sz="1600"/>
            </a:lvl8pPr>
            <a:lvl9pPr marL="3658142"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67" indent="0">
              <a:buNone/>
              <a:defRPr sz="1200"/>
            </a:lvl2pPr>
            <a:lvl3pPr marL="914535" indent="0">
              <a:buNone/>
              <a:defRPr sz="1000"/>
            </a:lvl3pPr>
            <a:lvl4pPr marL="1371803" indent="0">
              <a:buNone/>
              <a:defRPr sz="900"/>
            </a:lvl4pPr>
            <a:lvl5pPr marL="1829070" indent="0">
              <a:buNone/>
              <a:defRPr sz="900"/>
            </a:lvl5pPr>
            <a:lvl6pPr marL="2286338" indent="0">
              <a:buNone/>
              <a:defRPr sz="900"/>
            </a:lvl6pPr>
            <a:lvl7pPr marL="2743605" indent="0">
              <a:buNone/>
              <a:defRPr sz="900"/>
            </a:lvl7pPr>
            <a:lvl8pPr marL="3200874" indent="0">
              <a:buNone/>
              <a:defRPr sz="900"/>
            </a:lvl8pPr>
            <a:lvl9pPr marL="365814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4" y="609601"/>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4" y="2142068"/>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7"/>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7/12/2021</a:t>
            </a:fld>
            <a:endParaRPr lang="en-US" dirty="0"/>
          </a:p>
        </p:txBody>
      </p:sp>
      <p:sp>
        <p:nvSpPr>
          <p:cNvPr id="5" name="Footer Placeholder 4"/>
          <p:cNvSpPr>
            <a:spLocks noGrp="1"/>
          </p:cNvSpPr>
          <p:nvPr>
            <p:ph type="ftr" sz="quarter" idx="3"/>
          </p:nvPr>
        </p:nvSpPr>
        <p:spPr>
          <a:xfrm>
            <a:off x="685804" y="5870577"/>
            <a:ext cx="7827658"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7"/>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67"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93" indent="-285793" algn="l" defTabSz="457267"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3060" indent="-285793" algn="l" defTabSz="457267"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328" indent="-285793" algn="l" defTabSz="457267"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278" indent="-171476" algn="l" defTabSz="457267"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546" indent="-171476" algn="l" defTabSz="457267"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972" indent="-228634" algn="l" defTabSz="457267"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2240" indent="-228634" algn="l" defTabSz="457267"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507" indent="-228634" algn="l" defTabSz="457267"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776" indent="-228634" algn="l" defTabSz="457267"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67" rtl="0" eaLnBrk="1" latinLnBrk="0" hangingPunct="1">
        <a:defRPr sz="1800" kern="1200">
          <a:solidFill>
            <a:schemeClr val="tx1"/>
          </a:solidFill>
          <a:latin typeface="+mn-lt"/>
          <a:ea typeface="+mn-ea"/>
          <a:cs typeface="+mn-cs"/>
        </a:defRPr>
      </a:lvl1pPr>
      <a:lvl2pPr marL="457267" algn="l" defTabSz="457267" rtl="0" eaLnBrk="1" latinLnBrk="0" hangingPunct="1">
        <a:defRPr sz="1800" kern="1200">
          <a:solidFill>
            <a:schemeClr val="tx1"/>
          </a:solidFill>
          <a:latin typeface="+mn-lt"/>
          <a:ea typeface="+mn-ea"/>
          <a:cs typeface="+mn-cs"/>
        </a:defRPr>
      </a:lvl2pPr>
      <a:lvl3pPr marL="914535" algn="l" defTabSz="457267" rtl="0" eaLnBrk="1" latinLnBrk="0" hangingPunct="1">
        <a:defRPr sz="1800" kern="1200">
          <a:solidFill>
            <a:schemeClr val="tx1"/>
          </a:solidFill>
          <a:latin typeface="+mn-lt"/>
          <a:ea typeface="+mn-ea"/>
          <a:cs typeface="+mn-cs"/>
        </a:defRPr>
      </a:lvl3pPr>
      <a:lvl4pPr marL="1371803" algn="l" defTabSz="457267" rtl="0" eaLnBrk="1" latinLnBrk="0" hangingPunct="1">
        <a:defRPr sz="1800" kern="1200">
          <a:solidFill>
            <a:schemeClr val="tx1"/>
          </a:solidFill>
          <a:latin typeface="+mn-lt"/>
          <a:ea typeface="+mn-ea"/>
          <a:cs typeface="+mn-cs"/>
        </a:defRPr>
      </a:lvl4pPr>
      <a:lvl5pPr marL="1829070" algn="l" defTabSz="457267" rtl="0" eaLnBrk="1" latinLnBrk="0" hangingPunct="1">
        <a:defRPr sz="1800" kern="1200">
          <a:solidFill>
            <a:schemeClr val="tx1"/>
          </a:solidFill>
          <a:latin typeface="+mn-lt"/>
          <a:ea typeface="+mn-ea"/>
          <a:cs typeface="+mn-cs"/>
        </a:defRPr>
      </a:lvl5pPr>
      <a:lvl6pPr marL="2286338" algn="l" defTabSz="457267" rtl="0" eaLnBrk="1" latinLnBrk="0" hangingPunct="1">
        <a:defRPr sz="1800" kern="1200">
          <a:solidFill>
            <a:schemeClr val="tx1"/>
          </a:solidFill>
          <a:latin typeface="+mn-lt"/>
          <a:ea typeface="+mn-ea"/>
          <a:cs typeface="+mn-cs"/>
        </a:defRPr>
      </a:lvl6pPr>
      <a:lvl7pPr marL="2743605" algn="l" defTabSz="457267" rtl="0" eaLnBrk="1" latinLnBrk="0" hangingPunct="1">
        <a:defRPr sz="1800" kern="1200">
          <a:solidFill>
            <a:schemeClr val="tx1"/>
          </a:solidFill>
          <a:latin typeface="+mn-lt"/>
          <a:ea typeface="+mn-ea"/>
          <a:cs typeface="+mn-cs"/>
        </a:defRPr>
      </a:lvl7pPr>
      <a:lvl8pPr marL="3200874" algn="l" defTabSz="457267" rtl="0" eaLnBrk="1" latinLnBrk="0" hangingPunct="1">
        <a:defRPr sz="1800" kern="1200">
          <a:solidFill>
            <a:schemeClr val="tx1"/>
          </a:solidFill>
          <a:latin typeface="+mn-lt"/>
          <a:ea typeface="+mn-ea"/>
          <a:cs typeface="+mn-cs"/>
        </a:defRPr>
      </a:lvl8pPr>
      <a:lvl9pPr marL="3658142" algn="l" defTabSz="45726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F82A-F44A-4A22-9BE0-04705D64D6BF}"/>
              </a:ext>
            </a:extLst>
          </p:cNvPr>
          <p:cNvSpPr>
            <a:spLocks noGrp="1"/>
          </p:cNvSpPr>
          <p:nvPr>
            <p:ph type="ctrTitle"/>
          </p:nvPr>
        </p:nvSpPr>
        <p:spPr>
          <a:xfrm>
            <a:off x="6517179" y="2152381"/>
            <a:ext cx="4915593" cy="1581876"/>
          </a:xfrm>
        </p:spPr>
        <p:txBody>
          <a:bodyPr/>
          <a:lstStyle/>
          <a:p>
            <a:r>
              <a:rPr lang="en-US" b="1" dirty="0"/>
              <a:t>CAR AUTOMATION	</a:t>
            </a:r>
          </a:p>
        </p:txBody>
      </p:sp>
      <p:sp>
        <p:nvSpPr>
          <p:cNvPr id="3" name="Subtitle 2">
            <a:extLst>
              <a:ext uri="{FF2B5EF4-FFF2-40B4-BE49-F238E27FC236}">
                <a16:creationId xmlns:a16="http://schemas.microsoft.com/office/drawing/2014/main" id="{5AD14A66-B20D-467A-B535-3F925745A0CA}"/>
              </a:ext>
            </a:extLst>
          </p:cNvPr>
          <p:cNvSpPr>
            <a:spLocks noGrp="1"/>
          </p:cNvSpPr>
          <p:nvPr>
            <p:ph type="subTitle" idx="1"/>
          </p:nvPr>
        </p:nvSpPr>
        <p:spPr>
          <a:xfrm>
            <a:off x="515388" y="5025812"/>
            <a:ext cx="5698663" cy="1405467"/>
          </a:xfrm>
        </p:spPr>
        <p:txBody>
          <a:bodyPr/>
          <a:lstStyle/>
          <a:p>
            <a:pPr algn="l"/>
            <a:r>
              <a:rPr lang="en-US" b="1" cap="none" dirty="0"/>
              <a:t>Directed By:</a:t>
            </a:r>
          </a:p>
          <a:p>
            <a:pPr algn="l"/>
            <a:r>
              <a:rPr lang="en-US" b="1" cap="none" dirty="0"/>
              <a:t>Mahmoud Gamal Ramadan – 20269</a:t>
            </a:r>
          </a:p>
          <a:p>
            <a:pPr algn="l"/>
            <a:r>
              <a:rPr lang="en-US" b="1" cap="none" dirty="0"/>
              <a:t>Ahmed Hany El-Ghonamy Abd El-Hamid - 21663</a:t>
            </a:r>
            <a:endParaRPr lang="en-US" b="1" dirty="0"/>
          </a:p>
        </p:txBody>
      </p:sp>
      <p:sp>
        <p:nvSpPr>
          <p:cNvPr id="7" name="Subtitle 2">
            <a:extLst>
              <a:ext uri="{FF2B5EF4-FFF2-40B4-BE49-F238E27FC236}">
                <a16:creationId xmlns:a16="http://schemas.microsoft.com/office/drawing/2014/main" id="{EACE533E-1762-41BC-98E0-F7DB8BE80C45}"/>
              </a:ext>
            </a:extLst>
          </p:cNvPr>
          <p:cNvSpPr txBox="1">
            <a:spLocks/>
          </p:cNvSpPr>
          <p:nvPr/>
        </p:nvSpPr>
        <p:spPr>
          <a:xfrm>
            <a:off x="507076" y="4098175"/>
            <a:ext cx="5706975" cy="927637"/>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gn="l"/>
            <a:r>
              <a:rPr lang="en-US" b="1" cap="none" dirty="0"/>
              <a:t>Supervised By:</a:t>
            </a:r>
          </a:p>
          <a:p>
            <a:pPr algn="l"/>
            <a:r>
              <a:rPr lang="es-ES" b="1" cap="none" dirty="0"/>
              <a:t>Dr. Abd El-Rahman Tamem</a:t>
            </a:r>
            <a:r>
              <a:rPr lang="en-US" b="1" cap="none" dirty="0"/>
              <a:t>, Dr. Eman Salah </a:t>
            </a:r>
            <a:endParaRPr lang="es-ES" b="1" cap="none" dirty="0"/>
          </a:p>
          <a:p>
            <a:pPr algn="l"/>
            <a:endParaRPr lang="en-US" b="1" cap="none" dirty="0"/>
          </a:p>
        </p:txBody>
      </p:sp>
    </p:spTree>
    <p:extLst>
      <p:ext uri="{BB962C8B-B14F-4D97-AF65-F5344CB8AC3E}">
        <p14:creationId xmlns:p14="http://schemas.microsoft.com/office/powerpoint/2010/main" val="3995358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45D913A0-1230-405C-BF18-0F4B1DBE15D7}"/>
              </a:ext>
            </a:extLst>
          </p:cNvPr>
          <p:cNvPicPr>
            <a:picLocks noChangeAspect="1"/>
          </p:cNvPicPr>
          <p:nvPr/>
        </p:nvPicPr>
        <p:blipFill rotWithShape="1">
          <a:blip r:embed="rId2"/>
          <a:srcRect l="18565" t="19706" r="3693" b="9836"/>
          <a:stretch/>
        </p:blipFill>
        <p:spPr>
          <a:xfrm>
            <a:off x="395909" y="417878"/>
            <a:ext cx="11400181" cy="602224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48516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828B7-29AE-466A-A47D-D73625C40CF8}"/>
              </a:ext>
            </a:extLst>
          </p:cNvPr>
          <p:cNvPicPr>
            <a:picLocks noChangeAspect="1"/>
          </p:cNvPicPr>
          <p:nvPr/>
        </p:nvPicPr>
        <p:blipFill rotWithShape="1">
          <a:blip r:embed="rId2"/>
          <a:srcRect l="18060" t="17382" r="6439" b="11664"/>
          <a:stretch/>
        </p:blipFill>
        <p:spPr>
          <a:xfrm>
            <a:off x="328514" y="3686176"/>
            <a:ext cx="5552882" cy="2814638"/>
          </a:xfrm>
          <a:prstGeom prst="rect">
            <a:avLst/>
          </a:prstGeom>
        </p:spPr>
      </p:pic>
      <p:pic>
        <p:nvPicPr>
          <p:cNvPr id="5" name="Content Placeholder 4">
            <a:extLst>
              <a:ext uri="{FF2B5EF4-FFF2-40B4-BE49-F238E27FC236}">
                <a16:creationId xmlns:a16="http://schemas.microsoft.com/office/drawing/2014/main" id="{54FECC94-C77F-4FE2-ABB8-CE92D1DF6E19}"/>
              </a:ext>
            </a:extLst>
          </p:cNvPr>
          <p:cNvPicPr>
            <a:picLocks noChangeAspect="1"/>
          </p:cNvPicPr>
          <p:nvPr/>
        </p:nvPicPr>
        <p:blipFill rotWithShape="1">
          <a:blip r:embed="rId3"/>
          <a:srcRect l="18100" t="15991" b="11173"/>
          <a:stretch/>
        </p:blipFill>
        <p:spPr>
          <a:xfrm>
            <a:off x="6167533" y="357187"/>
            <a:ext cx="5552882" cy="3171825"/>
          </a:xfrm>
          <a:prstGeom prst="rect">
            <a:avLst/>
          </a:prstGeom>
        </p:spPr>
      </p:pic>
      <p:pic>
        <p:nvPicPr>
          <p:cNvPr id="6" name="Picture 5">
            <a:extLst>
              <a:ext uri="{FF2B5EF4-FFF2-40B4-BE49-F238E27FC236}">
                <a16:creationId xmlns:a16="http://schemas.microsoft.com/office/drawing/2014/main" id="{EB108CDF-CAC7-47A2-AEE0-AEEB5726A536}"/>
              </a:ext>
            </a:extLst>
          </p:cNvPr>
          <p:cNvPicPr>
            <a:picLocks noChangeAspect="1"/>
          </p:cNvPicPr>
          <p:nvPr/>
        </p:nvPicPr>
        <p:blipFill rotWithShape="1">
          <a:blip r:embed="rId4"/>
          <a:srcRect l="17631" t="16216" r="5165" b="9910"/>
          <a:stretch/>
        </p:blipFill>
        <p:spPr>
          <a:xfrm>
            <a:off x="328514" y="357186"/>
            <a:ext cx="5695951" cy="3171825"/>
          </a:xfrm>
          <a:prstGeom prst="rect">
            <a:avLst/>
          </a:prstGeom>
        </p:spPr>
      </p:pic>
      <p:pic>
        <p:nvPicPr>
          <p:cNvPr id="7" name="Picture 6">
            <a:extLst>
              <a:ext uri="{FF2B5EF4-FFF2-40B4-BE49-F238E27FC236}">
                <a16:creationId xmlns:a16="http://schemas.microsoft.com/office/drawing/2014/main" id="{C4C420D6-FB7C-4C35-B9DA-8E9DFC819EE9}"/>
              </a:ext>
            </a:extLst>
          </p:cNvPr>
          <p:cNvPicPr>
            <a:picLocks noChangeAspect="1"/>
          </p:cNvPicPr>
          <p:nvPr/>
        </p:nvPicPr>
        <p:blipFill rotWithShape="1">
          <a:blip r:embed="rId5"/>
          <a:srcRect l="18228" t="15068" r="3425" b="11103"/>
          <a:stretch/>
        </p:blipFill>
        <p:spPr>
          <a:xfrm>
            <a:off x="6096000" y="3686175"/>
            <a:ext cx="5695951" cy="2814638"/>
          </a:xfrm>
          <a:prstGeom prst="rect">
            <a:avLst/>
          </a:prstGeom>
        </p:spPr>
      </p:pic>
    </p:spTree>
    <p:extLst>
      <p:ext uri="{BB962C8B-B14F-4D97-AF65-F5344CB8AC3E}">
        <p14:creationId xmlns:p14="http://schemas.microsoft.com/office/powerpoint/2010/main" val="1443426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0A6F94E-BE02-46B3-980D-55571132A055}"/>
              </a:ext>
            </a:extLst>
          </p:cNvPr>
          <p:cNvGrpSpPr/>
          <p:nvPr/>
        </p:nvGrpSpPr>
        <p:grpSpPr>
          <a:xfrm>
            <a:off x="1935543" y="542756"/>
            <a:ext cx="8317738" cy="5770701"/>
            <a:chOff x="0" y="0"/>
            <a:chExt cx="6955304" cy="4825835"/>
          </a:xfrm>
        </p:grpSpPr>
        <p:grpSp>
          <p:nvGrpSpPr>
            <p:cNvPr id="5" name="Group 4">
              <a:extLst>
                <a:ext uri="{FF2B5EF4-FFF2-40B4-BE49-F238E27FC236}">
                  <a16:creationId xmlns:a16="http://schemas.microsoft.com/office/drawing/2014/main" id="{37A8838C-38FB-45C8-96C6-EB6654D5C9E9}"/>
                </a:ext>
              </a:extLst>
            </p:cNvPr>
            <p:cNvGrpSpPr/>
            <p:nvPr/>
          </p:nvGrpSpPr>
          <p:grpSpPr>
            <a:xfrm>
              <a:off x="0" y="0"/>
              <a:ext cx="6955304" cy="4825835"/>
              <a:chOff x="0" y="0"/>
              <a:chExt cx="6955304" cy="4825835"/>
            </a:xfrm>
            <a:noFill/>
          </p:grpSpPr>
          <p:pic>
            <p:nvPicPr>
              <p:cNvPr id="7" name="Picture 6" descr="Graphical user interface, application&#10;&#10;Description automatically generated">
                <a:extLst>
                  <a:ext uri="{FF2B5EF4-FFF2-40B4-BE49-F238E27FC236}">
                    <a16:creationId xmlns:a16="http://schemas.microsoft.com/office/drawing/2014/main" id="{7892659B-FC96-4AB6-9A2E-BAC803C65935}"/>
                  </a:ext>
                </a:extLst>
              </p:cNvPr>
              <p:cNvPicPr>
                <a:picLocks noChangeAspect="1"/>
              </p:cNvPicPr>
              <p:nvPr/>
            </p:nvPicPr>
            <p:blipFill rotWithShape="1">
              <a:blip r:embed="rId3">
                <a:extLst>
                  <a:ext uri="{28A0092B-C50C-407E-A947-70E740481C1C}">
                    <a14:useLocalDpi xmlns:a14="http://schemas.microsoft.com/office/drawing/2010/main" val="0"/>
                  </a:ext>
                </a:extLst>
              </a:blip>
              <a:srcRect l="16423" t="23670" r="23918" b="12401"/>
              <a:stretch/>
            </p:blipFill>
            <p:spPr bwMode="auto">
              <a:xfrm>
                <a:off x="3051959" y="2196935"/>
                <a:ext cx="3895725" cy="2628900"/>
              </a:xfrm>
              <a:prstGeom prst="rect">
                <a:avLst/>
              </a:prstGeom>
              <a:grpFill/>
              <a:ln>
                <a:noFill/>
              </a:ln>
              <a:extLst>
                <a:ext uri="{53640926-AAD7-44D8-BBD7-CCE9431645EC}">
                  <a14:shadowObscured xmlns:a14="http://schemas.microsoft.com/office/drawing/2010/main"/>
                </a:ext>
              </a:extLst>
            </p:spPr>
          </p:pic>
          <p:pic>
            <p:nvPicPr>
              <p:cNvPr id="8" name="Picture 7" descr="Graphical user interface, application&#10;&#10;Description automatically generated">
                <a:extLst>
                  <a:ext uri="{FF2B5EF4-FFF2-40B4-BE49-F238E27FC236}">
                    <a16:creationId xmlns:a16="http://schemas.microsoft.com/office/drawing/2014/main" id="{0AFCABF3-4311-4991-8489-79381D85FFD7}"/>
                  </a:ext>
                </a:extLst>
              </p:cNvPr>
              <p:cNvPicPr>
                <a:picLocks noChangeAspect="1"/>
              </p:cNvPicPr>
              <p:nvPr/>
            </p:nvPicPr>
            <p:blipFill rotWithShape="1">
              <a:blip r:embed="rId4">
                <a:extLst>
                  <a:ext uri="{28A0092B-C50C-407E-A947-70E740481C1C}">
                    <a14:useLocalDpi xmlns:a14="http://schemas.microsoft.com/office/drawing/2010/main" val="0"/>
                  </a:ext>
                </a:extLst>
              </a:blip>
              <a:srcRect l="19091" t="23987" r="13089" b="10232"/>
              <a:stretch/>
            </p:blipFill>
            <p:spPr bwMode="auto">
              <a:xfrm>
                <a:off x="3051959" y="0"/>
                <a:ext cx="3903345" cy="2197100"/>
              </a:xfrm>
              <a:prstGeom prst="rect">
                <a:avLst/>
              </a:prstGeom>
              <a:grpFill/>
              <a:ln>
                <a:noFill/>
              </a:ln>
              <a:extLst>
                <a:ext uri="{53640926-AAD7-44D8-BBD7-CCE9431645EC}">
                  <a14:shadowObscured xmlns:a14="http://schemas.microsoft.com/office/drawing/2010/main"/>
                </a:ext>
              </a:extLst>
            </p:spPr>
          </p:pic>
          <p:pic>
            <p:nvPicPr>
              <p:cNvPr id="9" name="Picture 8" descr="Graphical user interface, application&#10;&#10;Description automatically generated">
                <a:extLst>
                  <a:ext uri="{FF2B5EF4-FFF2-40B4-BE49-F238E27FC236}">
                    <a16:creationId xmlns:a16="http://schemas.microsoft.com/office/drawing/2014/main" id="{DF0E8CE4-46EC-419F-AF32-BF32FE8E7442}"/>
                  </a:ext>
                </a:extLst>
              </p:cNvPr>
              <p:cNvPicPr>
                <a:picLocks noChangeAspect="1"/>
              </p:cNvPicPr>
              <p:nvPr/>
            </p:nvPicPr>
            <p:blipFill rotWithShape="1">
              <a:blip r:embed="rId5">
                <a:extLst>
                  <a:ext uri="{28A0092B-C50C-407E-A947-70E740481C1C}">
                    <a14:useLocalDpi xmlns:a14="http://schemas.microsoft.com/office/drawing/2010/main" val="0"/>
                  </a:ext>
                </a:extLst>
              </a:blip>
              <a:srcRect l="31463" t="43892" r="28376" b="9633"/>
              <a:stretch/>
            </p:blipFill>
            <p:spPr bwMode="auto">
              <a:xfrm>
                <a:off x="0" y="0"/>
                <a:ext cx="3407410" cy="2218055"/>
              </a:xfrm>
              <a:prstGeom prst="rect">
                <a:avLst/>
              </a:prstGeom>
              <a:grpFill/>
              <a:ln>
                <a:noFill/>
              </a:ln>
              <a:extLst>
                <a:ext uri="{53640926-AAD7-44D8-BBD7-CCE9431645EC}">
                  <a14:shadowObscured xmlns:a14="http://schemas.microsoft.com/office/drawing/2010/main"/>
                </a:ext>
              </a:extLst>
            </p:spPr>
          </p:pic>
        </p:grpSp>
        <p:sp>
          <p:nvSpPr>
            <p:cNvPr id="6" name="Rectangle 5">
              <a:extLst>
                <a:ext uri="{FF2B5EF4-FFF2-40B4-BE49-F238E27FC236}">
                  <a16:creationId xmlns:a16="http://schemas.microsoft.com/office/drawing/2014/main" id="{41138CA0-C751-42F8-BAFE-D395717D22E7}"/>
                </a:ext>
              </a:extLst>
            </p:cNvPr>
            <p:cNvSpPr/>
            <p:nvPr/>
          </p:nvSpPr>
          <p:spPr>
            <a:xfrm>
              <a:off x="0" y="2196935"/>
              <a:ext cx="3194462" cy="2628430"/>
            </a:xfrm>
            <a:prstGeom prst="rect">
              <a:avLst/>
            </a:prstGeom>
            <a:solidFill>
              <a:srgbClr val="C3C8D2"/>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horz" wrap="square" lIns="38100" tIns="38100" rIns="38100" bIns="38100" numCol="1" spcCol="3810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97646249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43A10-04EE-49E0-A9DE-22E1FAB9AE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C57719E-66F0-4F12-BCFD-D51A2A8D5F8F}"/>
              </a:ext>
            </a:extLst>
          </p:cNvPr>
          <p:cNvSpPr>
            <a:spLocks noGrp="1"/>
          </p:cNvSpPr>
          <p:nvPr>
            <p:ph type="title"/>
          </p:nvPr>
        </p:nvSpPr>
        <p:spPr>
          <a:xfrm>
            <a:off x="1032933" y="4534958"/>
            <a:ext cx="10127192" cy="931340"/>
          </a:xfrm>
        </p:spPr>
        <p:txBody>
          <a:bodyPr vert="horz" lIns="91440" tIns="45720" rIns="91440" bIns="45720" rtlCol="0" anchor="b">
            <a:normAutofit/>
          </a:bodyPr>
          <a:lstStyle/>
          <a:p>
            <a:pPr algn="r" defTabSz="457200"/>
            <a:r>
              <a:rPr lang="en-US" sz="4000" b="1"/>
              <a:t>PCB DESIGN</a:t>
            </a:r>
          </a:p>
        </p:txBody>
      </p:sp>
      <p:sp>
        <p:nvSpPr>
          <p:cNvPr id="3" name="Content Placeholder 2">
            <a:extLst>
              <a:ext uri="{FF2B5EF4-FFF2-40B4-BE49-F238E27FC236}">
                <a16:creationId xmlns:a16="http://schemas.microsoft.com/office/drawing/2014/main" id="{D8CB8646-F6AE-40A6-9344-1561BEAB5677}"/>
              </a:ext>
            </a:extLst>
          </p:cNvPr>
          <p:cNvSpPr>
            <a:spLocks noGrp="1"/>
          </p:cNvSpPr>
          <p:nvPr>
            <p:ph idx="1"/>
          </p:nvPr>
        </p:nvSpPr>
        <p:spPr>
          <a:xfrm>
            <a:off x="3962399" y="5469474"/>
            <a:ext cx="7197726" cy="397926"/>
          </a:xfrm>
        </p:spPr>
        <p:txBody>
          <a:bodyPr vert="horz" lIns="91440" tIns="45720" rIns="91440" bIns="45720" rtlCol="0" anchor="t">
            <a:normAutofit/>
          </a:bodyPr>
          <a:lstStyle/>
          <a:p>
            <a:pPr marL="0" indent="0" algn="r" defTabSz="457200">
              <a:lnSpc>
                <a:spcPct val="90000"/>
              </a:lnSpc>
              <a:buNone/>
            </a:pPr>
            <a:r>
              <a:rPr lang="en-US" sz="1300" cap="all"/>
              <a:t>We design a PCB board of a single layer to our robot and divided it into organized parts. </a:t>
            </a:r>
          </a:p>
        </p:txBody>
      </p:sp>
      <p:pic>
        <p:nvPicPr>
          <p:cNvPr id="5" name="Picture 4">
            <a:extLst>
              <a:ext uri="{FF2B5EF4-FFF2-40B4-BE49-F238E27FC236}">
                <a16:creationId xmlns:a16="http://schemas.microsoft.com/office/drawing/2014/main" id="{126DCDB0-2324-426E-8832-9FE919C2783B}"/>
              </a:ext>
            </a:extLst>
          </p:cNvPr>
          <p:cNvPicPr>
            <a:picLocks noChangeAspect="1"/>
          </p:cNvPicPr>
          <p:nvPr/>
        </p:nvPicPr>
        <p:blipFill rotWithShape="1">
          <a:blip r:embed="rId4"/>
          <a:srcRect l="23336" t="22359" r="42621" b="13072"/>
          <a:stretch/>
        </p:blipFill>
        <p:spPr>
          <a:xfrm>
            <a:off x="1656627" y="645516"/>
            <a:ext cx="4035046" cy="430478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Content Placeholder 5">
            <a:extLst>
              <a:ext uri="{FF2B5EF4-FFF2-40B4-BE49-F238E27FC236}">
                <a16:creationId xmlns:a16="http://schemas.microsoft.com/office/drawing/2014/main" id="{DD0AC15F-D25D-4908-944D-1F6538E0FC28}"/>
              </a:ext>
            </a:extLst>
          </p:cNvPr>
          <p:cNvPicPr>
            <a:picLocks noChangeAspect="1"/>
          </p:cNvPicPr>
          <p:nvPr/>
        </p:nvPicPr>
        <p:blipFill rotWithShape="1">
          <a:blip r:embed="rId5"/>
          <a:srcRect l="8156" t="22147" r="42418" b="10601"/>
          <a:stretch/>
        </p:blipFill>
        <p:spPr>
          <a:xfrm>
            <a:off x="6282838" y="645517"/>
            <a:ext cx="4884123"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23342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4B91FDF6-6217-4277-B65C-87BA9774C604}"/>
              </a:ext>
            </a:extLst>
          </p:cNvPr>
          <p:cNvPicPr>
            <a:picLocks noChangeAspect="1"/>
          </p:cNvPicPr>
          <p:nvPr/>
        </p:nvPicPr>
        <p:blipFill rotWithShape="1">
          <a:blip r:embed="rId3"/>
          <a:srcRect l="55092" t="37445" r="23608" b="22907"/>
          <a:stretch/>
        </p:blipFill>
        <p:spPr>
          <a:xfrm>
            <a:off x="3198030" y="394705"/>
            <a:ext cx="5795939" cy="606859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20685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 name="Picture 101">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4" name="Rectangle 103">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9643D932-AB9D-4E46-816D-57814985CE11}"/>
              </a:ext>
            </a:extLst>
          </p:cNvPr>
          <p:cNvSpPr>
            <a:spLocks noGrp="1"/>
          </p:cNvSpPr>
          <p:nvPr>
            <p:ph type="title"/>
          </p:nvPr>
        </p:nvSpPr>
        <p:spPr>
          <a:xfrm>
            <a:off x="195187" y="2033041"/>
            <a:ext cx="4513792" cy="2819398"/>
          </a:xfrm>
        </p:spPr>
        <p:txBody>
          <a:bodyPr vert="horz" lIns="91440" tIns="45720" rIns="91440" bIns="45720" rtlCol="0" anchor="b">
            <a:normAutofit/>
          </a:bodyPr>
          <a:lstStyle/>
          <a:p>
            <a:pPr algn="r" defTabSz="457200"/>
            <a:r>
              <a:rPr lang="en-US" sz="4800" b="1">
                <a:solidFill>
                  <a:srgbClr val="FFFFFF"/>
                </a:solidFill>
              </a:rPr>
              <a:t>Layout</a:t>
            </a:r>
            <a:endParaRPr lang="en-US" sz="4800" b="1" dirty="0">
              <a:solidFill>
                <a:srgbClr val="FFFFFF"/>
              </a:solidFill>
            </a:endParaRPr>
          </a:p>
        </p:txBody>
      </p:sp>
      <p:sp useBgFill="1">
        <p:nvSpPr>
          <p:cNvPr id="108"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10"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13" name="Straight Connector 112">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Content Placeholder 4" descr="Graphical user interface, text&#10;&#10;Description automatically generated">
            <a:extLst>
              <a:ext uri="{FF2B5EF4-FFF2-40B4-BE49-F238E27FC236}">
                <a16:creationId xmlns:a16="http://schemas.microsoft.com/office/drawing/2014/main" id="{51E0EA9B-0922-4476-BD32-47E7CAAEBC2D}"/>
              </a:ext>
            </a:extLst>
          </p:cNvPr>
          <p:cNvPicPr>
            <a:picLocks noChangeAspect="1"/>
          </p:cNvPicPr>
          <p:nvPr/>
        </p:nvPicPr>
        <p:blipFill rotWithShape="1">
          <a:blip r:embed="rId3"/>
          <a:srcRect l="22988" t="47431" r="43234" b="24111"/>
          <a:stretch/>
        </p:blipFill>
        <p:spPr>
          <a:xfrm>
            <a:off x="6664679" y="2825271"/>
            <a:ext cx="5124328" cy="2428456"/>
          </a:xfrm>
          <a:prstGeom prst="rect">
            <a:avLst/>
          </a:prstGeom>
        </p:spPr>
      </p:pic>
      <p:cxnSp>
        <p:nvCxnSpPr>
          <p:cNvPr id="10" name="Straight Connector 9">
            <a:extLst>
              <a:ext uri="{FF2B5EF4-FFF2-40B4-BE49-F238E27FC236}">
                <a16:creationId xmlns:a16="http://schemas.microsoft.com/office/drawing/2014/main" id="{1E65F837-305B-4E91-8EA5-9E57E5DCDBE4}"/>
              </a:ext>
            </a:extLst>
          </p:cNvPr>
          <p:cNvCxnSpPr/>
          <p:nvPr/>
        </p:nvCxnSpPr>
        <p:spPr>
          <a:xfrm>
            <a:off x="6723056" y="5253727"/>
            <a:ext cx="4963985" cy="11645"/>
          </a:xfrm>
          <a:prstGeom prst="line">
            <a:avLst/>
          </a:prstGeom>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3544240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84575F-9A36-4229-909D-35E0F605EFE6}"/>
              </a:ext>
            </a:extLst>
          </p:cNvPr>
          <p:cNvPicPr/>
          <p:nvPr/>
        </p:nvPicPr>
        <p:blipFill rotWithShape="1">
          <a:blip r:embed="rId3">
            <a:extLst>
              <a:ext uri="{28A0092B-C50C-407E-A947-70E740481C1C}">
                <a14:useLocalDpi xmlns:a14="http://schemas.microsoft.com/office/drawing/2010/main" val="0"/>
              </a:ext>
            </a:extLst>
          </a:blip>
          <a:srcRect l="4700" t="624" b="2372"/>
          <a:stretch/>
        </p:blipFill>
        <p:spPr bwMode="auto">
          <a:xfrm>
            <a:off x="4715271" y="800007"/>
            <a:ext cx="2747102" cy="525111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8516855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3C2B-1EB8-401F-8951-49712085A8DB}"/>
              </a:ext>
            </a:extLst>
          </p:cNvPr>
          <p:cNvSpPr>
            <a:spLocks noGrp="1"/>
          </p:cNvSpPr>
          <p:nvPr>
            <p:ph type="title"/>
          </p:nvPr>
        </p:nvSpPr>
        <p:spPr>
          <a:xfrm>
            <a:off x="6400800" y="609600"/>
            <a:ext cx="5147730" cy="1641987"/>
          </a:xfrm>
        </p:spPr>
        <p:txBody>
          <a:bodyPr>
            <a:normAutofit/>
          </a:bodyPr>
          <a:lstStyle/>
          <a:p>
            <a:r>
              <a:rPr lang="en-US" b="1" dirty="0"/>
              <a:t>What is a computer vision?</a:t>
            </a:r>
          </a:p>
        </p:txBody>
      </p:sp>
      <p:sp>
        <p:nvSpPr>
          <p:cNvPr id="3" name="Content Placeholder 2">
            <a:extLst>
              <a:ext uri="{FF2B5EF4-FFF2-40B4-BE49-F238E27FC236}">
                <a16:creationId xmlns:a16="http://schemas.microsoft.com/office/drawing/2014/main" id="{135DDD2C-0890-4D24-B5F6-14EDE14523B1}"/>
              </a:ext>
            </a:extLst>
          </p:cNvPr>
          <p:cNvSpPr>
            <a:spLocks noGrp="1"/>
          </p:cNvSpPr>
          <p:nvPr>
            <p:ph idx="1"/>
          </p:nvPr>
        </p:nvSpPr>
        <p:spPr>
          <a:xfrm>
            <a:off x="6400800" y="2251587"/>
            <a:ext cx="5147730" cy="3637935"/>
          </a:xfrm>
        </p:spPr>
        <p:txBody>
          <a:bodyPr>
            <a:normAutofit/>
          </a:bodyPr>
          <a:lstStyle/>
          <a:p>
            <a:pPr algn="just"/>
            <a:r>
              <a:rPr lang="en-GB" dirty="0"/>
              <a:t>Computer vision tasks include methods for acquiring, processing, analysing, and understanding digital images, and extraction of high-dimensional data from the real world in order to produce numerical information, in the forms of decisions. Understanding in this context means the transformation of visual images (the input of the retina) into descriptions of the world that make sense to thought processes and can extract appropriate action.</a:t>
            </a:r>
            <a:endParaRPr lang="en-US" dirty="0"/>
          </a:p>
        </p:txBody>
      </p:sp>
      <p:pic>
        <p:nvPicPr>
          <p:cNvPr id="7" name="Picture 6" descr="Diagram&#10;&#10;Description automatically generated">
            <a:extLst>
              <a:ext uri="{FF2B5EF4-FFF2-40B4-BE49-F238E27FC236}">
                <a16:creationId xmlns:a16="http://schemas.microsoft.com/office/drawing/2014/main" id="{6C372A8C-85AA-4270-9792-62726D4729F8}"/>
              </a:ext>
            </a:extLst>
          </p:cNvPr>
          <p:cNvPicPr>
            <a:picLocks noChangeAspect="1"/>
          </p:cNvPicPr>
          <p:nvPr/>
        </p:nvPicPr>
        <p:blipFill>
          <a:blip r:embed="rId3"/>
          <a:stretch>
            <a:fillRect/>
          </a:stretch>
        </p:blipFill>
        <p:spPr>
          <a:xfrm>
            <a:off x="648930" y="1856575"/>
            <a:ext cx="5447070" cy="281546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31515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2" name="Title 1">
            <a:extLst>
              <a:ext uri="{FF2B5EF4-FFF2-40B4-BE49-F238E27FC236}">
                <a16:creationId xmlns:a16="http://schemas.microsoft.com/office/drawing/2014/main" id="{5BD142FA-7E6B-4540-91ED-5ABEAF254DBE}"/>
              </a:ext>
            </a:extLst>
          </p:cNvPr>
          <p:cNvSpPr>
            <a:spLocks noGrp="1"/>
          </p:cNvSpPr>
          <p:nvPr>
            <p:ph type="title"/>
          </p:nvPr>
        </p:nvSpPr>
        <p:spPr>
          <a:xfrm>
            <a:off x="146490" y="2022509"/>
            <a:ext cx="4986984" cy="2819398"/>
          </a:xfrm>
        </p:spPr>
        <p:txBody>
          <a:bodyPr vert="horz" lIns="91440" tIns="45720" rIns="91440" bIns="45720" rtlCol="0" anchor="b">
            <a:normAutofit/>
          </a:bodyPr>
          <a:lstStyle/>
          <a:p>
            <a:pPr algn="r" defTabSz="457200"/>
            <a:r>
              <a:rPr lang="en-US" sz="4800" b="1" dirty="0">
                <a:solidFill>
                  <a:srgbClr val="FFFFFF"/>
                </a:solidFill>
              </a:rPr>
              <a:t>COMPUTER VISION FLOWCHART</a:t>
            </a:r>
          </a:p>
        </p:txBody>
      </p:sp>
      <p:sp useBgFill="1">
        <p:nvSpPr>
          <p:cNvPr id="18"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3" name="Straight Connector 22">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9" name="Picture 8" descr="Diagram&#10;&#10;Description automatically generated">
            <a:extLst>
              <a:ext uri="{FF2B5EF4-FFF2-40B4-BE49-F238E27FC236}">
                <a16:creationId xmlns:a16="http://schemas.microsoft.com/office/drawing/2014/main" id="{8D7DE9CF-C1D7-44FE-A6CB-80CABD3240FF}"/>
              </a:ext>
            </a:extLst>
          </p:cNvPr>
          <p:cNvPicPr>
            <a:picLocks noChangeAspect="1"/>
          </p:cNvPicPr>
          <p:nvPr/>
        </p:nvPicPr>
        <p:blipFill>
          <a:blip r:embed="rId3"/>
          <a:stretch>
            <a:fillRect/>
          </a:stretch>
        </p:blipFill>
        <p:spPr>
          <a:xfrm>
            <a:off x="7308890" y="1358767"/>
            <a:ext cx="3772400" cy="4666467"/>
          </a:xfrm>
          <a:prstGeom prst="rect">
            <a:avLst/>
          </a:prstGeom>
        </p:spPr>
      </p:pic>
    </p:spTree>
    <p:extLst>
      <p:ext uri="{BB962C8B-B14F-4D97-AF65-F5344CB8AC3E}">
        <p14:creationId xmlns:p14="http://schemas.microsoft.com/office/powerpoint/2010/main" val="355615608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A61AC75-CEB6-4AF3-9977-7DCC4BA31EF5}"/>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defTabSz="457200"/>
            <a:r>
              <a:rPr lang="en-US" sz="4800" b="1"/>
              <a:t>Face Sample</a:t>
            </a:r>
          </a:p>
        </p:txBody>
      </p:sp>
      <p:pic>
        <p:nvPicPr>
          <p:cNvPr id="4" name="Picture 3">
            <a:extLst>
              <a:ext uri="{FF2B5EF4-FFF2-40B4-BE49-F238E27FC236}">
                <a16:creationId xmlns:a16="http://schemas.microsoft.com/office/drawing/2014/main" id="{EB14A464-D8D9-4F2F-9816-8F69780B0E31}"/>
              </a:ext>
            </a:extLst>
          </p:cNvPr>
          <p:cNvPicPr>
            <a:picLocks noChangeAspect="1"/>
          </p:cNvPicPr>
          <p:nvPr/>
        </p:nvPicPr>
        <p:blipFill>
          <a:blip r:embed="rId4"/>
          <a:stretch>
            <a:fillRect/>
          </a:stretch>
        </p:blipFill>
        <p:spPr>
          <a:xfrm>
            <a:off x="6076606" y="1593721"/>
            <a:ext cx="5471927" cy="366619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3158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F2C1C-9D8A-4B29-8062-7989E96085F2}"/>
              </a:ext>
            </a:extLst>
          </p:cNvPr>
          <p:cNvSpPr>
            <a:spLocks noGrp="1"/>
          </p:cNvSpPr>
          <p:nvPr>
            <p:ph type="title"/>
          </p:nvPr>
        </p:nvSpPr>
        <p:spPr>
          <a:xfrm>
            <a:off x="401959" y="497549"/>
            <a:ext cx="3979205" cy="1453363"/>
          </a:xfrm>
        </p:spPr>
        <p:txBody>
          <a:bodyPr>
            <a:normAutofit/>
          </a:bodyPr>
          <a:lstStyle/>
          <a:p>
            <a:r>
              <a:rPr lang="en-US" b="1" dirty="0"/>
              <a:t>overview</a:t>
            </a:r>
          </a:p>
        </p:txBody>
      </p:sp>
      <p:sp>
        <p:nvSpPr>
          <p:cNvPr id="20" name="Content Placeholder 2">
            <a:extLst>
              <a:ext uri="{FF2B5EF4-FFF2-40B4-BE49-F238E27FC236}">
                <a16:creationId xmlns:a16="http://schemas.microsoft.com/office/drawing/2014/main" id="{F1E4747C-1660-436F-8D24-F2582153618A}"/>
              </a:ext>
            </a:extLst>
          </p:cNvPr>
          <p:cNvSpPr>
            <a:spLocks noGrp="1"/>
          </p:cNvSpPr>
          <p:nvPr>
            <p:ph idx="1"/>
          </p:nvPr>
        </p:nvSpPr>
        <p:spPr>
          <a:xfrm>
            <a:off x="337316" y="1637606"/>
            <a:ext cx="4850119" cy="4848804"/>
          </a:xfrm>
        </p:spPr>
        <p:txBody>
          <a:bodyPr anchor="b">
            <a:normAutofit/>
          </a:bodyPr>
          <a:lstStyle/>
          <a:p>
            <a:pPr algn="just"/>
            <a:r>
              <a:rPr lang="en-US" dirty="0"/>
              <a:t>At the new edge that we are living in we can’t imagine our regular days without help of automation, almost all new industries using automated machines, navigation of ships, auto pilot,  GPS and lastly smart homes.</a:t>
            </a:r>
          </a:p>
          <a:p>
            <a:pPr algn="just"/>
            <a:endParaRPr lang="en-US" sz="1100" dirty="0"/>
          </a:p>
          <a:p>
            <a:pPr algn="just"/>
            <a:r>
              <a:rPr lang="en-US" dirty="0"/>
              <a:t>The main conclusion that you are using automated devices everyday.</a:t>
            </a:r>
          </a:p>
          <a:p>
            <a:pPr algn="just"/>
            <a:endParaRPr lang="en-US" sz="1050" dirty="0"/>
          </a:p>
          <a:p>
            <a:pPr algn="just"/>
            <a:r>
              <a:rPr lang="en-US" dirty="0"/>
              <a:t>Our project aims implement automation by following specific human (Owner) by using two systems </a:t>
            </a:r>
          </a:p>
          <a:p>
            <a:pPr lvl="1" algn="just"/>
            <a:r>
              <a:rPr lang="en-US" dirty="0"/>
              <a:t>1. Computer Vision</a:t>
            </a:r>
          </a:p>
          <a:p>
            <a:pPr lvl="1" algn="just"/>
            <a:r>
              <a:rPr lang="en-US" dirty="0"/>
              <a:t>2. Embedded Systems</a:t>
            </a:r>
          </a:p>
          <a:p>
            <a:pPr marL="0" indent="0" algn="just">
              <a:buNone/>
            </a:pPr>
            <a:endParaRPr lang="en-US" dirty="0"/>
          </a:p>
        </p:txBody>
      </p:sp>
      <p:pic>
        <p:nvPicPr>
          <p:cNvPr id="6" name="Picture 5" descr="Diagram&#10;&#10;Description automatically generated">
            <a:extLst>
              <a:ext uri="{FF2B5EF4-FFF2-40B4-BE49-F238E27FC236}">
                <a16:creationId xmlns:a16="http://schemas.microsoft.com/office/drawing/2014/main" id="{BCB1B7A8-5FC0-4087-A16F-B272E7DDDED4}"/>
              </a:ext>
            </a:extLst>
          </p:cNvPr>
          <p:cNvPicPr>
            <a:picLocks noChangeAspect="1"/>
          </p:cNvPicPr>
          <p:nvPr/>
        </p:nvPicPr>
        <p:blipFill>
          <a:blip r:embed="rId3"/>
          <a:stretch>
            <a:fillRect/>
          </a:stretch>
        </p:blipFill>
        <p:spPr>
          <a:xfrm>
            <a:off x="5810598" y="2092228"/>
            <a:ext cx="5871379" cy="322808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1310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D61D10A6-D581-4099-A251-89323625260C}"/>
              </a:ext>
            </a:extLst>
          </p:cNvPr>
          <p:cNvPicPr>
            <a:picLocks noChangeAspect="1"/>
          </p:cNvPicPr>
          <p:nvPr/>
        </p:nvPicPr>
        <p:blipFill>
          <a:blip r:embed="rId3"/>
          <a:stretch>
            <a:fillRect/>
          </a:stretch>
        </p:blipFill>
        <p:spPr>
          <a:xfrm>
            <a:off x="3303084" y="800007"/>
            <a:ext cx="5571477" cy="5251118"/>
          </a:xfrm>
          <a:prstGeom prst="rect">
            <a:avLst/>
          </a:prstGeom>
        </p:spPr>
      </p:pic>
    </p:spTree>
    <p:extLst>
      <p:ext uri="{BB962C8B-B14F-4D97-AF65-F5344CB8AC3E}">
        <p14:creationId xmlns:p14="http://schemas.microsoft.com/office/powerpoint/2010/main" val="316030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AB269483-5B27-477B-B244-59F84CABA1CA}"/>
              </a:ext>
            </a:extLst>
          </p:cNvPr>
          <p:cNvPicPr>
            <a:picLocks noChangeAspect="1"/>
          </p:cNvPicPr>
          <p:nvPr/>
        </p:nvPicPr>
        <p:blipFill>
          <a:blip r:embed="rId3"/>
          <a:stretch>
            <a:fillRect/>
          </a:stretch>
        </p:blipFill>
        <p:spPr>
          <a:xfrm>
            <a:off x="4060578" y="800007"/>
            <a:ext cx="4056488" cy="5251118"/>
          </a:xfrm>
          <a:prstGeom prst="rect">
            <a:avLst/>
          </a:prstGeom>
        </p:spPr>
      </p:pic>
    </p:spTree>
    <p:extLst>
      <p:ext uri="{BB962C8B-B14F-4D97-AF65-F5344CB8AC3E}">
        <p14:creationId xmlns:p14="http://schemas.microsoft.com/office/powerpoint/2010/main" val="373814024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898E6C9-E7F7-48C7-B4A1-4436981C0195}"/>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defTabSz="457200"/>
            <a:r>
              <a:rPr lang="en-US" sz="4800"/>
              <a:t>Human Body sample</a:t>
            </a:r>
          </a:p>
        </p:txBody>
      </p:sp>
      <p:pic>
        <p:nvPicPr>
          <p:cNvPr id="9" name="Picture 8">
            <a:extLst>
              <a:ext uri="{FF2B5EF4-FFF2-40B4-BE49-F238E27FC236}">
                <a16:creationId xmlns:a16="http://schemas.microsoft.com/office/drawing/2014/main" id="{B43D1F6A-9E17-4506-874F-146097CF7F88}"/>
              </a:ext>
            </a:extLst>
          </p:cNvPr>
          <p:cNvPicPr>
            <a:picLocks noChangeAspect="1"/>
          </p:cNvPicPr>
          <p:nvPr/>
        </p:nvPicPr>
        <p:blipFill rotWithShape="1">
          <a:blip r:embed="rId4"/>
          <a:srcRect t="9254"/>
          <a:stretch/>
        </p:blipFill>
        <p:spPr>
          <a:xfrm>
            <a:off x="6076606" y="1424577"/>
            <a:ext cx="5471927" cy="400447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27966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88BBD05-93A6-488A-AAEC-C32BC6C3C127}"/>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defTabSz="457200"/>
            <a:r>
              <a:rPr lang="en-US" sz="4800" b="1"/>
              <a:t>Face Detection</a:t>
            </a:r>
            <a:endParaRPr lang="en-US" sz="4800" b="1" dirty="0"/>
          </a:p>
        </p:txBody>
      </p:sp>
      <p:pic>
        <p:nvPicPr>
          <p:cNvPr id="5" name="Picture 4">
            <a:extLst>
              <a:ext uri="{FF2B5EF4-FFF2-40B4-BE49-F238E27FC236}">
                <a16:creationId xmlns:a16="http://schemas.microsoft.com/office/drawing/2014/main" id="{FD61BB84-6B50-4CB5-8802-FDB622AF8D32}"/>
              </a:ext>
            </a:extLst>
          </p:cNvPr>
          <p:cNvPicPr>
            <a:picLocks noChangeAspect="1"/>
          </p:cNvPicPr>
          <p:nvPr/>
        </p:nvPicPr>
        <p:blipFill>
          <a:blip r:embed="rId4"/>
          <a:stretch>
            <a:fillRect/>
          </a:stretch>
        </p:blipFill>
        <p:spPr>
          <a:xfrm>
            <a:off x="6738778" y="639097"/>
            <a:ext cx="4147582"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03149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4C8EA29-A93A-47F2-8624-C0C5557BA78E}"/>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defTabSz="457200"/>
            <a:r>
              <a:rPr lang="en-US" sz="4800" b="1" dirty="0"/>
              <a:t>Shirt Color Saved</a:t>
            </a:r>
          </a:p>
        </p:txBody>
      </p:sp>
      <p:pic>
        <p:nvPicPr>
          <p:cNvPr id="5" name="Picture 4">
            <a:extLst>
              <a:ext uri="{FF2B5EF4-FFF2-40B4-BE49-F238E27FC236}">
                <a16:creationId xmlns:a16="http://schemas.microsoft.com/office/drawing/2014/main" id="{69AF721B-0B2F-48EB-BF4F-442924894CE4}"/>
              </a:ext>
            </a:extLst>
          </p:cNvPr>
          <p:cNvPicPr>
            <a:picLocks noChangeAspect="1"/>
          </p:cNvPicPr>
          <p:nvPr/>
        </p:nvPicPr>
        <p:blipFill>
          <a:blip r:embed="rId4"/>
          <a:stretch>
            <a:fillRect/>
          </a:stretch>
        </p:blipFill>
        <p:spPr>
          <a:xfrm>
            <a:off x="6076606" y="1336417"/>
            <a:ext cx="5471927" cy="418079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81187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CD77B0E9-F65D-4ADD-9EA0-3D28AC2E49BE}"/>
              </a:ext>
            </a:extLst>
          </p:cNvPr>
          <p:cNvSpPr>
            <a:spLocks noGrp="1"/>
          </p:cNvSpPr>
          <p:nvPr>
            <p:ph type="title"/>
          </p:nvPr>
        </p:nvSpPr>
        <p:spPr>
          <a:xfrm>
            <a:off x="5260257" y="648929"/>
            <a:ext cx="6272981" cy="3736802"/>
          </a:xfrm>
        </p:spPr>
        <p:txBody>
          <a:bodyPr vert="horz" lIns="91440" tIns="45720" rIns="91440" bIns="45720" rtlCol="0" anchor="b">
            <a:normAutofit/>
          </a:bodyPr>
          <a:lstStyle/>
          <a:p>
            <a:pPr algn="r" defTabSz="457200"/>
            <a:r>
              <a:rPr lang="en-US" sz="4800" b="1" dirty="0"/>
              <a:t>Body detection from behind</a:t>
            </a:r>
          </a:p>
        </p:txBody>
      </p:sp>
      <p:pic>
        <p:nvPicPr>
          <p:cNvPr id="5" name="Picture 4">
            <a:extLst>
              <a:ext uri="{FF2B5EF4-FFF2-40B4-BE49-F238E27FC236}">
                <a16:creationId xmlns:a16="http://schemas.microsoft.com/office/drawing/2014/main" id="{36A4DAE5-813E-45BB-A7F6-8FFD5511A4B6}"/>
              </a:ext>
            </a:extLst>
          </p:cNvPr>
          <p:cNvPicPr>
            <a:picLocks noChangeAspect="1"/>
          </p:cNvPicPr>
          <p:nvPr/>
        </p:nvPicPr>
        <p:blipFill>
          <a:blip r:embed="rId4"/>
          <a:stretch>
            <a:fillRect/>
          </a:stretch>
        </p:blipFill>
        <p:spPr>
          <a:xfrm>
            <a:off x="1134121" y="629265"/>
            <a:ext cx="3016046" cy="55852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1245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8ADFFBF-470C-4BD6-99D2-224DEA2735F4}"/>
              </a:ext>
            </a:extLst>
          </p:cNvPr>
          <p:cNvPicPr>
            <a:picLocks noChangeAspect="1"/>
          </p:cNvPicPr>
          <p:nvPr/>
        </p:nvPicPr>
        <p:blipFill>
          <a:blip r:embed="rId3"/>
          <a:stretch>
            <a:fillRect/>
          </a:stretch>
        </p:blipFill>
        <p:spPr>
          <a:xfrm>
            <a:off x="3935864" y="800007"/>
            <a:ext cx="4305916" cy="5251118"/>
          </a:xfrm>
          <a:prstGeom prst="rect">
            <a:avLst/>
          </a:prstGeom>
        </p:spPr>
      </p:pic>
    </p:spTree>
    <p:extLst>
      <p:ext uri="{BB962C8B-B14F-4D97-AF65-F5344CB8AC3E}">
        <p14:creationId xmlns:p14="http://schemas.microsoft.com/office/powerpoint/2010/main" val="240543154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96" name="Picture 205">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11CDB32-9F6F-4E2A-8CAA-43D5720E251E}"/>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defTabSz="457200"/>
            <a:r>
              <a:rPr lang="en-US" sz="4800" b="1"/>
              <a:t>Integration flowchart</a:t>
            </a:r>
          </a:p>
        </p:txBody>
      </p:sp>
      <p:pic>
        <p:nvPicPr>
          <p:cNvPr id="5" name="Picture 4" descr="Diagram&#10;&#10;Description automatically generated">
            <a:extLst>
              <a:ext uri="{FF2B5EF4-FFF2-40B4-BE49-F238E27FC236}">
                <a16:creationId xmlns:a16="http://schemas.microsoft.com/office/drawing/2014/main" id="{142940CD-F664-4A87-9BC9-6BEA85011DC0}"/>
              </a:ext>
            </a:extLst>
          </p:cNvPr>
          <p:cNvPicPr>
            <a:picLocks noChangeAspect="1"/>
          </p:cNvPicPr>
          <p:nvPr/>
        </p:nvPicPr>
        <p:blipFill rotWithShape="1">
          <a:blip r:embed="rId4"/>
          <a:srcRect t="2488" b="2217"/>
          <a:stretch/>
        </p:blipFill>
        <p:spPr>
          <a:xfrm>
            <a:off x="7477125" y="370172"/>
            <a:ext cx="3209925" cy="61176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35372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7C79-4BFD-4086-9E16-5A27EF454A20}"/>
              </a:ext>
            </a:extLst>
          </p:cNvPr>
          <p:cNvSpPr>
            <a:spLocks noGrp="1"/>
          </p:cNvSpPr>
          <p:nvPr>
            <p:ph type="title"/>
          </p:nvPr>
        </p:nvSpPr>
        <p:spPr>
          <a:xfrm>
            <a:off x="550028" y="684415"/>
            <a:ext cx="3794759" cy="1456267"/>
          </a:xfrm>
        </p:spPr>
        <p:txBody>
          <a:bodyPr/>
          <a:lstStyle/>
          <a:p>
            <a:r>
              <a:rPr lang="en-US" b="1" dirty="0"/>
              <a:t>Targeted points</a:t>
            </a:r>
          </a:p>
        </p:txBody>
      </p:sp>
      <p:sp>
        <p:nvSpPr>
          <p:cNvPr id="3" name="Content Placeholder 2">
            <a:extLst>
              <a:ext uri="{FF2B5EF4-FFF2-40B4-BE49-F238E27FC236}">
                <a16:creationId xmlns:a16="http://schemas.microsoft.com/office/drawing/2014/main" id="{1B00DD9F-8234-40AE-976B-282E5886D142}"/>
              </a:ext>
            </a:extLst>
          </p:cNvPr>
          <p:cNvSpPr>
            <a:spLocks noGrp="1"/>
          </p:cNvSpPr>
          <p:nvPr>
            <p:ph idx="1"/>
          </p:nvPr>
        </p:nvSpPr>
        <p:spPr>
          <a:xfrm>
            <a:off x="333897" y="2640676"/>
            <a:ext cx="4517967" cy="3532909"/>
          </a:xfrm>
        </p:spPr>
        <p:txBody>
          <a:bodyPr>
            <a:normAutofit/>
          </a:bodyPr>
          <a:lstStyle/>
          <a:p>
            <a:r>
              <a:rPr lang="en-US" sz="2400" dirty="0"/>
              <a:t>Detect human’s Face</a:t>
            </a:r>
          </a:p>
          <a:p>
            <a:r>
              <a:rPr lang="en-US" sz="2400" dirty="0"/>
              <a:t>Detect human body</a:t>
            </a:r>
          </a:p>
          <a:p>
            <a:r>
              <a:rPr lang="en-US" sz="2400" dirty="0"/>
              <a:t>Recognize owners of the car</a:t>
            </a:r>
          </a:p>
          <a:p>
            <a:r>
              <a:rPr lang="en-US" sz="2400" dirty="0"/>
              <a:t>Direct car to the owner position</a:t>
            </a:r>
          </a:p>
          <a:p>
            <a:endParaRPr lang="en-US" sz="2400" dirty="0"/>
          </a:p>
          <a:p>
            <a:endParaRPr lang="en-US" sz="2400" dirty="0"/>
          </a:p>
          <a:p>
            <a:endParaRPr lang="en-US" sz="2400" dirty="0"/>
          </a:p>
          <a:p>
            <a:endParaRPr lang="en-US" sz="2400" dirty="0"/>
          </a:p>
        </p:txBody>
      </p:sp>
      <p:cxnSp>
        <p:nvCxnSpPr>
          <p:cNvPr id="5" name="Straight Connector 4">
            <a:extLst>
              <a:ext uri="{FF2B5EF4-FFF2-40B4-BE49-F238E27FC236}">
                <a16:creationId xmlns:a16="http://schemas.microsoft.com/office/drawing/2014/main" id="{D7313D74-2895-4046-9D9D-3E5586A2B6C3}"/>
              </a:ext>
            </a:extLst>
          </p:cNvPr>
          <p:cNvCxnSpPr>
            <a:cxnSpLocks/>
          </p:cNvCxnSpPr>
          <p:nvPr/>
        </p:nvCxnSpPr>
        <p:spPr>
          <a:xfrm>
            <a:off x="5771804" y="935645"/>
            <a:ext cx="0" cy="498671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95CBB469-EEC3-49AA-95F5-407D5FF4B87D}"/>
              </a:ext>
            </a:extLst>
          </p:cNvPr>
          <p:cNvSpPr txBox="1">
            <a:spLocks/>
          </p:cNvSpPr>
          <p:nvPr/>
        </p:nvSpPr>
        <p:spPr>
          <a:xfrm>
            <a:off x="7394172" y="853444"/>
            <a:ext cx="4322618"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How we ACHIEVE the points?</a:t>
            </a:r>
          </a:p>
        </p:txBody>
      </p:sp>
      <p:sp>
        <p:nvSpPr>
          <p:cNvPr id="12" name="Content Placeholder 2">
            <a:extLst>
              <a:ext uri="{FF2B5EF4-FFF2-40B4-BE49-F238E27FC236}">
                <a16:creationId xmlns:a16="http://schemas.microsoft.com/office/drawing/2014/main" id="{78DD0F01-8617-432E-A172-D75390054421}"/>
              </a:ext>
            </a:extLst>
          </p:cNvPr>
          <p:cNvSpPr txBox="1">
            <a:spLocks/>
          </p:cNvSpPr>
          <p:nvPr/>
        </p:nvSpPr>
        <p:spPr>
          <a:xfrm>
            <a:off x="7198825" y="2948246"/>
            <a:ext cx="4517967" cy="3532909"/>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dirty="0"/>
              <a:t>Full Body Detection</a:t>
            </a:r>
          </a:p>
          <a:p>
            <a:r>
              <a:rPr lang="en-US" sz="2400" dirty="0"/>
              <a:t>Face Detection</a:t>
            </a:r>
          </a:p>
          <a:p>
            <a:r>
              <a:rPr lang="en-US" sz="2400" dirty="0"/>
              <a:t>Collect Owner Data</a:t>
            </a:r>
          </a:p>
          <a:p>
            <a:r>
              <a:rPr lang="en-US" sz="2400" dirty="0"/>
              <a:t>Comparison Between Detected Objects and Owner’s Data</a:t>
            </a:r>
          </a:p>
          <a:p>
            <a:r>
              <a:rPr lang="en-US" sz="2400" dirty="0"/>
              <a:t>Struct Main Movement’s of The Car</a:t>
            </a:r>
          </a:p>
          <a:p>
            <a:r>
              <a:rPr lang="en-US" sz="2400" dirty="0"/>
              <a:t>Real Time Execution for Critical Actions</a:t>
            </a:r>
          </a:p>
          <a:p>
            <a:r>
              <a:rPr lang="en-US" sz="2400" dirty="0"/>
              <a:t>Direct Car to Position of Owner</a:t>
            </a:r>
          </a:p>
          <a:p>
            <a:endParaRPr lang="en-US" sz="2400" dirty="0"/>
          </a:p>
          <a:p>
            <a:endParaRPr lang="en-US" sz="2400" dirty="0"/>
          </a:p>
          <a:p>
            <a:endParaRPr lang="en-US" sz="2400" dirty="0"/>
          </a:p>
        </p:txBody>
      </p:sp>
    </p:spTree>
    <p:extLst>
      <p:ext uri="{BB962C8B-B14F-4D97-AF65-F5344CB8AC3E}">
        <p14:creationId xmlns:p14="http://schemas.microsoft.com/office/powerpoint/2010/main" val="375377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33CA0-8797-4568-A002-6EA830E55E78}"/>
              </a:ext>
            </a:extLst>
          </p:cNvPr>
          <p:cNvSpPr>
            <a:spLocks noGrp="1"/>
          </p:cNvSpPr>
          <p:nvPr>
            <p:ph type="title"/>
          </p:nvPr>
        </p:nvSpPr>
        <p:spPr>
          <a:xfrm>
            <a:off x="685801" y="414866"/>
            <a:ext cx="10131425" cy="1456267"/>
          </a:xfrm>
        </p:spPr>
        <p:txBody>
          <a:bodyPr/>
          <a:lstStyle/>
          <a:p>
            <a:pPr algn="ctr"/>
            <a:r>
              <a:rPr lang="en-US" b="1" dirty="0"/>
              <a:t>Required components</a:t>
            </a:r>
          </a:p>
        </p:txBody>
      </p:sp>
      <p:sp>
        <p:nvSpPr>
          <p:cNvPr id="3" name="Content Placeholder 2">
            <a:extLst>
              <a:ext uri="{FF2B5EF4-FFF2-40B4-BE49-F238E27FC236}">
                <a16:creationId xmlns:a16="http://schemas.microsoft.com/office/drawing/2014/main" id="{15499A06-33FE-45B1-A905-DF90F295FDDC}"/>
              </a:ext>
            </a:extLst>
          </p:cNvPr>
          <p:cNvSpPr>
            <a:spLocks noGrp="1"/>
          </p:cNvSpPr>
          <p:nvPr>
            <p:ph idx="1"/>
          </p:nvPr>
        </p:nvSpPr>
        <p:spPr>
          <a:xfrm>
            <a:off x="303416" y="2065867"/>
            <a:ext cx="5166360" cy="3649133"/>
          </a:xfrm>
        </p:spPr>
        <p:txBody>
          <a:bodyPr>
            <a:noAutofit/>
          </a:bodyPr>
          <a:lstStyle/>
          <a:p>
            <a:pPr lvl="1">
              <a:lnSpc>
                <a:spcPct val="150000"/>
              </a:lnSpc>
              <a:spcAft>
                <a:spcPts val="0"/>
              </a:spcAft>
              <a:buSzPts val="1600"/>
              <a:buFont typeface="+mj-lt"/>
              <a:buAutoNum type="arabicPeriod"/>
            </a:pPr>
            <a:r>
              <a:rPr lang="en-US" sz="2400" dirty="0">
                <a:ea typeface="Calibri" panose="020F0502020204030204" pitchFamily="34" charset="0"/>
                <a:cs typeface="Arial" panose="020B0604020202020204" pitchFamily="34" charset="0"/>
              </a:rPr>
              <a:t>Electrical Components</a:t>
            </a:r>
          </a:p>
          <a:p>
            <a:pPr lvl="2">
              <a:lnSpc>
                <a:spcPct val="150000"/>
              </a:lnSpc>
              <a:spcAft>
                <a:spcPts val="0"/>
              </a:spcAft>
              <a:buFont typeface="Arial" panose="020B0604020202020204" pitchFamily="34" charset="0"/>
              <a:buChar char="•"/>
            </a:pPr>
            <a:r>
              <a:rPr lang="en-US" sz="2000" dirty="0">
                <a:ea typeface="Calibri" panose="020F0502020204030204" pitchFamily="34" charset="0"/>
                <a:cs typeface="Arial" panose="020B0604020202020204" pitchFamily="34" charset="0"/>
              </a:rPr>
              <a:t>Raspberry Pi 4</a:t>
            </a:r>
          </a:p>
          <a:p>
            <a:pPr lvl="2">
              <a:lnSpc>
                <a:spcPct val="150000"/>
              </a:lnSpc>
              <a:spcAft>
                <a:spcPts val="0"/>
              </a:spcAft>
              <a:buFont typeface="Arial" panose="020B0604020202020204" pitchFamily="34" charset="0"/>
              <a:buChar char="•"/>
            </a:pPr>
            <a:r>
              <a:rPr lang="en-US" sz="2000" dirty="0">
                <a:ea typeface="Calibri" panose="020F0502020204030204" pitchFamily="34" charset="0"/>
                <a:cs typeface="Arial" panose="020B0604020202020204" pitchFamily="34" charset="0"/>
              </a:rPr>
              <a:t>ATmega32</a:t>
            </a:r>
          </a:p>
          <a:p>
            <a:pPr lvl="2">
              <a:lnSpc>
                <a:spcPct val="150000"/>
              </a:lnSpc>
              <a:spcAft>
                <a:spcPts val="0"/>
              </a:spcAft>
              <a:buFont typeface="Arial" panose="020B0604020202020204" pitchFamily="34" charset="0"/>
              <a:buChar char="•"/>
            </a:pPr>
            <a:r>
              <a:rPr lang="en-US" sz="2000" dirty="0">
                <a:ea typeface="Calibri" panose="020F0502020204030204" pitchFamily="34" charset="0"/>
                <a:cs typeface="Arial" panose="020B0604020202020204" pitchFamily="34" charset="0"/>
              </a:rPr>
              <a:t>USBasp</a:t>
            </a:r>
          </a:p>
          <a:p>
            <a:pPr lvl="2">
              <a:lnSpc>
                <a:spcPct val="150000"/>
              </a:lnSpc>
              <a:spcAft>
                <a:spcPts val="0"/>
              </a:spcAft>
              <a:buFont typeface="Arial" panose="020B0604020202020204" pitchFamily="34" charset="0"/>
              <a:buChar char="•"/>
            </a:pPr>
            <a:r>
              <a:rPr lang="en-US" sz="2000" dirty="0">
                <a:ea typeface="Calibri" panose="020F0502020204030204" pitchFamily="34" charset="0"/>
                <a:cs typeface="Arial" panose="020B0604020202020204" pitchFamily="34" charset="0"/>
              </a:rPr>
              <a:t>Raspberry Pi Camera</a:t>
            </a:r>
          </a:p>
          <a:p>
            <a:pPr lvl="2">
              <a:lnSpc>
                <a:spcPct val="150000"/>
              </a:lnSpc>
              <a:spcAft>
                <a:spcPts val="0"/>
              </a:spcAft>
              <a:buFont typeface="Arial" panose="020B0604020202020204" pitchFamily="34" charset="0"/>
              <a:buChar char="•"/>
            </a:pPr>
            <a:r>
              <a:rPr lang="en-US" sz="2000" dirty="0">
                <a:ea typeface="Calibri" panose="020F0502020204030204" pitchFamily="34" charset="0"/>
                <a:cs typeface="Arial" panose="020B0604020202020204" pitchFamily="34" charset="0"/>
              </a:rPr>
              <a:t>PCB</a:t>
            </a:r>
          </a:p>
          <a:p>
            <a:pPr lvl="2">
              <a:lnSpc>
                <a:spcPct val="150000"/>
              </a:lnSpc>
              <a:spcAft>
                <a:spcPts val="0"/>
              </a:spcAft>
              <a:buFont typeface="Arial" panose="020B0604020202020204" pitchFamily="34" charset="0"/>
              <a:buChar char="•"/>
            </a:pPr>
            <a:r>
              <a:rPr lang="en-US" sz="2000" dirty="0">
                <a:ea typeface="Calibri" panose="020F0502020204030204" pitchFamily="34" charset="0"/>
                <a:cs typeface="Arial" panose="020B0604020202020204" pitchFamily="34" charset="0"/>
              </a:rPr>
              <a:t>Male-Female Connection Caples</a:t>
            </a:r>
          </a:p>
          <a:p>
            <a:pPr lvl="2">
              <a:lnSpc>
                <a:spcPct val="150000"/>
              </a:lnSpc>
              <a:spcAft>
                <a:spcPts val="0"/>
              </a:spcAft>
              <a:buFont typeface="Arial" panose="020B0604020202020204" pitchFamily="34" charset="0"/>
              <a:buChar char="•"/>
            </a:pPr>
            <a:r>
              <a:rPr lang="en-US" sz="2000" dirty="0">
                <a:ea typeface="Calibri" panose="020F0502020204030204" pitchFamily="34" charset="0"/>
                <a:cs typeface="Arial" panose="020B0604020202020204" pitchFamily="34" charset="0"/>
              </a:rPr>
              <a:t>DC-Motors</a:t>
            </a:r>
          </a:p>
          <a:p>
            <a:pPr lvl="2">
              <a:lnSpc>
                <a:spcPct val="150000"/>
              </a:lnSpc>
              <a:spcAft>
                <a:spcPts val="0"/>
              </a:spcAft>
              <a:buFont typeface="Arial" panose="020B0604020202020204" pitchFamily="34" charset="0"/>
              <a:buChar char="•"/>
            </a:pPr>
            <a:r>
              <a:rPr lang="en-US" sz="2000" dirty="0">
                <a:ea typeface="Calibri" panose="020F0502020204030204" pitchFamily="34" charset="0"/>
                <a:cs typeface="Arial" panose="020B0604020202020204" pitchFamily="34" charset="0"/>
              </a:rPr>
              <a:t>LM 298N</a:t>
            </a:r>
          </a:p>
        </p:txBody>
      </p:sp>
      <p:sp>
        <p:nvSpPr>
          <p:cNvPr id="5" name="TextBox 4">
            <a:extLst>
              <a:ext uri="{FF2B5EF4-FFF2-40B4-BE49-F238E27FC236}">
                <a16:creationId xmlns:a16="http://schemas.microsoft.com/office/drawing/2014/main" id="{E33C1B3C-FCB2-4DBB-99DA-4FAE9E80D9DB}"/>
              </a:ext>
            </a:extLst>
          </p:cNvPr>
          <p:cNvSpPr txBox="1"/>
          <p:nvPr/>
        </p:nvSpPr>
        <p:spPr>
          <a:xfrm>
            <a:off x="6722226" y="1783851"/>
            <a:ext cx="6097384" cy="1983620"/>
          </a:xfrm>
          <a:prstGeom prst="rect">
            <a:avLst/>
          </a:prstGeom>
          <a:noFill/>
        </p:spPr>
        <p:txBody>
          <a:bodyPr wrap="square">
            <a:spAutoFit/>
          </a:bodyPr>
          <a:lstStyle/>
          <a:p>
            <a:pPr marL="914535" lvl="1" indent="-457267">
              <a:lnSpc>
                <a:spcPct val="150000"/>
              </a:lnSpc>
              <a:buSzPts val="1600"/>
              <a:buFont typeface="+mj-lt"/>
              <a:buAutoNum type="arabicPeriod" startAt="2"/>
            </a:pPr>
            <a:r>
              <a:rPr lang="en-US" sz="2400" dirty="0">
                <a:ea typeface="Calibri" panose="020F0502020204030204" pitchFamily="34" charset="0"/>
                <a:cs typeface="Arial" panose="020B0604020202020204" pitchFamily="34" charset="0"/>
              </a:rPr>
              <a:t>Mechanical Component</a:t>
            </a:r>
          </a:p>
          <a:p>
            <a:pPr marL="1257486" lvl="2" indent="-342950">
              <a:lnSpc>
                <a:spcPct val="150000"/>
              </a:lnSpc>
              <a:buFont typeface="Arial" panose="020B0604020202020204" pitchFamily="34" charset="0"/>
              <a:buChar char="•"/>
            </a:pPr>
            <a:r>
              <a:rPr lang="en-US" sz="2000" dirty="0">
                <a:ea typeface="Calibri" panose="020F0502020204030204" pitchFamily="34" charset="0"/>
                <a:cs typeface="Arial" panose="020B0604020202020204" pitchFamily="34" charset="0"/>
              </a:rPr>
              <a:t>Car Body (3D-Printing)</a:t>
            </a:r>
          </a:p>
          <a:p>
            <a:pPr marL="1257486" lvl="2" indent="-342950">
              <a:lnSpc>
                <a:spcPct val="150000"/>
              </a:lnSpc>
              <a:buFont typeface="Arial" panose="020B0604020202020204" pitchFamily="34" charset="0"/>
              <a:buChar char="•"/>
            </a:pPr>
            <a:r>
              <a:rPr lang="en-US" sz="2000" dirty="0">
                <a:ea typeface="Calibri" panose="020F0502020204030204" pitchFamily="34" charset="0"/>
                <a:cs typeface="Arial" panose="020B0604020202020204" pitchFamily="34" charset="0"/>
              </a:rPr>
              <a:t>Wheels</a:t>
            </a:r>
          </a:p>
          <a:p>
            <a:pPr marL="1257486" lvl="2" indent="-342950">
              <a:lnSpc>
                <a:spcPct val="150000"/>
              </a:lnSpc>
              <a:spcAft>
                <a:spcPts val="800"/>
              </a:spcAft>
              <a:buFont typeface="Arial" panose="020B0604020202020204" pitchFamily="34" charset="0"/>
              <a:buChar char="•"/>
            </a:pPr>
            <a:r>
              <a:rPr lang="en-US" sz="2000" dirty="0">
                <a:ea typeface="Calibri" panose="020F0502020204030204" pitchFamily="34" charset="0"/>
                <a:cs typeface="Arial" panose="020B0604020202020204" pitchFamily="34" charset="0"/>
              </a:rPr>
              <a:t>Shafts</a:t>
            </a:r>
          </a:p>
        </p:txBody>
      </p:sp>
      <p:cxnSp>
        <p:nvCxnSpPr>
          <p:cNvPr id="6" name="Straight Connector 5">
            <a:extLst>
              <a:ext uri="{FF2B5EF4-FFF2-40B4-BE49-F238E27FC236}">
                <a16:creationId xmlns:a16="http://schemas.microsoft.com/office/drawing/2014/main" id="{8113276E-A100-4684-8DF5-B6617CDD04DF}"/>
              </a:ext>
            </a:extLst>
          </p:cNvPr>
          <p:cNvCxnSpPr>
            <a:cxnSpLocks/>
          </p:cNvCxnSpPr>
          <p:nvPr/>
        </p:nvCxnSpPr>
        <p:spPr>
          <a:xfrm>
            <a:off x="5886798" y="1871133"/>
            <a:ext cx="0" cy="421824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8562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1C8D-AAD9-4764-886A-5B33E256E99D}"/>
              </a:ext>
            </a:extLst>
          </p:cNvPr>
          <p:cNvSpPr>
            <a:spLocks noGrp="1"/>
          </p:cNvSpPr>
          <p:nvPr>
            <p:ph type="title"/>
          </p:nvPr>
        </p:nvSpPr>
        <p:spPr>
          <a:xfrm>
            <a:off x="5038587" y="345776"/>
            <a:ext cx="6593075" cy="1612490"/>
          </a:xfrm>
        </p:spPr>
        <p:txBody>
          <a:bodyPr>
            <a:normAutofit/>
          </a:bodyPr>
          <a:lstStyle/>
          <a:p>
            <a:r>
              <a:rPr lang="en-US" b="1" dirty="0"/>
              <a:t>What is an embedded systems?</a:t>
            </a:r>
          </a:p>
        </p:txBody>
      </p:sp>
      <p:pic>
        <p:nvPicPr>
          <p:cNvPr id="5" name="Picture 4" descr="Diagram&#10;&#10;Description automatically generated">
            <a:extLst>
              <a:ext uri="{FF2B5EF4-FFF2-40B4-BE49-F238E27FC236}">
                <a16:creationId xmlns:a16="http://schemas.microsoft.com/office/drawing/2014/main" id="{C4849921-6276-44BA-9EB5-501A839B926B}"/>
              </a:ext>
            </a:extLst>
          </p:cNvPr>
          <p:cNvPicPr>
            <a:picLocks noChangeAspect="1"/>
          </p:cNvPicPr>
          <p:nvPr/>
        </p:nvPicPr>
        <p:blipFill>
          <a:blip r:embed="rId3"/>
          <a:stretch>
            <a:fillRect/>
          </a:stretch>
        </p:blipFill>
        <p:spPr>
          <a:xfrm>
            <a:off x="643464" y="2182638"/>
            <a:ext cx="3997362" cy="248835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C0017F5B-4E6F-4142-A7F6-518D36FCB963}"/>
              </a:ext>
            </a:extLst>
          </p:cNvPr>
          <p:cNvSpPr>
            <a:spLocks noGrp="1"/>
          </p:cNvSpPr>
          <p:nvPr>
            <p:ph idx="1"/>
          </p:nvPr>
        </p:nvSpPr>
        <p:spPr>
          <a:xfrm>
            <a:off x="4955458" y="2135260"/>
            <a:ext cx="6593075" cy="3972232"/>
          </a:xfrm>
        </p:spPr>
        <p:txBody>
          <a:bodyPr>
            <a:noAutofit/>
          </a:bodyPr>
          <a:lstStyle/>
          <a:p>
            <a:pPr algn="just">
              <a:lnSpc>
                <a:spcPct val="90000"/>
              </a:lnSpc>
            </a:pPr>
            <a:r>
              <a:rPr lang="en-GB" dirty="0"/>
              <a:t>An embedded system is a microprocessor-based computer hardware system with software that is designed to perform a customized function, either as an independent system or as a part of a large system. </a:t>
            </a:r>
          </a:p>
          <a:p>
            <a:pPr algn="just">
              <a:lnSpc>
                <a:spcPct val="90000"/>
              </a:lnSpc>
            </a:pPr>
            <a:endParaRPr lang="en-GB" dirty="0"/>
          </a:p>
          <a:p>
            <a:pPr algn="just">
              <a:lnSpc>
                <a:spcPct val="90000"/>
              </a:lnSpc>
            </a:pPr>
            <a:r>
              <a:rPr lang="en-GB" dirty="0"/>
              <a:t>Complexities range from a single microcontroller to a suite of processors with connected peripherals and networks, from no user interface to complex graphical user interfaces. The complexity of an embedded system varies significantly depending on the task for which it is designed.</a:t>
            </a:r>
          </a:p>
          <a:p>
            <a:pPr algn="just">
              <a:lnSpc>
                <a:spcPct val="90000"/>
              </a:lnSpc>
            </a:pPr>
            <a:endParaRPr lang="en-GB" dirty="0"/>
          </a:p>
          <a:p>
            <a:pPr algn="just">
              <a:lnSpc>
                <a:spcPct val="90000"/>
              </a:lnSpc>
            </a:pPr>
            <a:r>
              <a:rPr lang="en-GB" dirty="0"/>
              <a:t>Embedded system applications range from digital watches and microwaves to hybrid vehicles and cell phones. As much as 98 percent of all microprocessors manufactured are used in embedded systems.</a:t>
            </a:r>
            <a:endParaRPr lang="en-US" dirty="0"/>
          </a:p>
        </p:txBody>
      </p:sp>
    </p:spTree>
    <p:extLst>
      <p:ext uri="{BB962C8B-B14F-4D97-AF65-F5344CB8AC3E}">
        <p14:creationId xmlns:p14="http://schemas.microsoft.com/office/powerpoint/2010/main" val="305412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5" name="Rectangle 104">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07" name="Picture 106">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E465BD15-4552-41AE-8911-5DCD7722AA79}"/>
              </a:ext>
            </a:extLst>
          </p:cNvPr>
          <p:cNvSpPr>
            <a:spLocks noGrp="1"/>
          </p:cNvSpPr>
          <p:nvPr>
            <p:ph type="title"/>
          </p:nvPr>
        </p:nvSpPr>
        <p:spPr>
          <a:xfrm>
            <a:off x="-325368" y="2071059"/>
            <a:ext cx="5422758" cy="2819398"/>
          </a:xfrm>
        </p:spPr>
        <p:txBody>
          <a:bodyPr vert="horz" lIns="91440" tIns="45720" rIns="91440" bIns="45720" rtlCol="0" anchor="b">
            <a:normAutofit/>
          </a:bodyPr>
          <a:lstStyle/>
          <a:p>
            <a:pPr algn="r" defTabSz="457200"/>
            <a:r>
              <a:rPr lang="en-US" sz="4400" b="1" dirty="0">
                <a:solidFill>
                  <a:srgbClr val="FFFFFF"/>
                </a:solidFill>
              </a:rPr>
              <a:t>Embedded SYSTEMS </a:t>
            </a:r>
            <a:r>
              <a:rPr lang="en-US" sz="5400" b="1" dirty="0">
                <a:solidFill>
                  <a:srgbClr val="FFFFFF"/>
                </a:solidFill>
              </a:rPr>
              <a:t>FLOWCHART</a:t>
            </a:r>
            <a:endParaRPr lang="en-US" sz="4400" b="1" dirty="0">
              <a:solidFill>
                <a:srgbClr val="FFFFFF"/>
              </a:solidFill>
            </a:endParaRPr>
          </a:p>
        </p:txBody>
      </p:sp>
      <p:sp useBgFill="1">
        <p:nvSpPr>
          <p:cNvPr id="109"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11"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14" name="Straight Connector 113">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Content Placeholder 4" descr="Diagram&#10;&#10;Description automatically generated">
            <a:extLst>
              <a:ext uri="{FF2B5EF4-FFF2-40B4-BE49-F238E27FC236}">
                <a16:creationId xmlns:a16="http://schemas.microsoft.com/office/drawing/2014/main" id="{C41C45A3-B909-40E7-9FE2-65ACA7E303F8}"/>
              </a:ext>
            </a:extLst>
          </p:cNvPr>
          <p:cNvPicPr>
            <a:picLocks noChangeAspect="1"/>
          </p:cNvPicPr>
          <p:nvPr/>
        </p:nvPicPr>
        <p:blipFill rotWithShape="1">
          <a:blip r:embed="rId3"/>
          <a:srcRect l="10319" t="974" r="8992" b="1500"/>
          <a:stretch/>
        </p:blipFill>
        <p:spPr>
          <a:xfrm>
            <a:off x="8287130" y="1021308"/>
            <a:ext cx="2228596" cy="5780420"/>
          </a:xfrm>
          <a:prstGeom prst="rect">
            <a:avLst/>
          </a:prstGeom>
        </p:spPr>
      </p:pic>
    </p:spTree>
    <p:extLst>
      <p:ext uri="{BB962C8B-B14F-4D97-AF65-F5344CB8AC3E}">
        <p14:creationId xmlns:p14="http://schemas.microsoft.com/office/powerpoint/2010/main" val="370619749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F9E0-A9DB-492B-96DD-D7C872AE8283}"/>
              </a:ext>
            </a:extLst>
          </p:cNvPr>
          <p:cNvSpPr>
            <a:spLocks noGrp="1"/>
          </p:cNvSpPr>
          <p:nvPr>
            <p:ph type="title"/>
          </p:nvPr>
        </p:nvSpPr>
        <p:spPr>
          <a:xfrm>
            <a:off x="7865806" y="643463"/>
            <a:ext cx="3706762" cy="1608124"/>
          </a:xfrm>
        </p:spPr>
        <p:txBody>
          <a:bodyPr>
            <a:normAutofit/>
          </a:bodyPr>
          <a:lstStyle/>
          <a:p>
            <a:r>
              <a:rPr lang="en-US" b="1" dirty="0"/>
              <a:t>Mechanical Design</a:t>
            </a:r>
          </a:p>
        </p:txBody>
      </p:sp>
      <p:pic>
        <p:nvPicPr>
          <p:cNvPr id="4" name="Content Placeholder 5">
            <a:extLst>
              <a:ext uri="{FF2B5EF4-FFF2-40B4-BE49-F238E27FC236}">
                <a16:creationId xmlns:a16="http://schemas.microsoft.com/office/drawing/2014/main" id="{F23E140A-3995-4162-8FA6-38C5076D0FB6}"/>
              </a:ext>
            </a:extLst>
          </p:cNvPr>
          <p:cNvPicPr>
            <a:picLocks noGrp="1" noChangeAspect="1"/>
          </p:cNvPicPr>
          <p:nvPr/>
        </p:nvPicPr>
        <p:blipFill rotWithShape="1">
          <a:blip r:embed="rId3"/>
          <a:srcRect l="29344" t="19399" r="-2191" b="-2812"/>
          <a:stretch/>
        </p:blipFill>
        <p:spPr>
          <a:xfrm>
            <a:off x="643463" y="1330699"/>
            <a:ext cx="7082283" cy="431832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8F8CF734-0778-4882-97EE-9F48DCE02F2B}"/>
              </a:ext>
            </a:extLst>
          </p:cNvPr>
          <p:cNvSpPr>
            <a:spLocks noGrp="1"/>
          </p:cNvSpPr>
          <p:nvPr>
            <p:ph idx="1"/>
          </p:nvPr>
        </p:nvSpPr>
        <p:spPr>
          <a:xfrm>
            <a:off x="7865806" y="2027652"/>
            <a:ext cx="3706762" cy="2451042"/>
          </a:xfrm>
        </p:spPr>
        <p:txBody>
          <a:bodyPr>
            <a:normAutofit/>
          </a:bodyPr>
          <a:lstStyle/>
          <a:p>
            <a:pPr marL="0" indent="0">
              <a:buNone/>
            </a:pPr>
            <a:r>
              <a:rPr lang="en-GB" dirty="0"/>
              <a:t>We design the body and the chasses of the car using 3D printer machine, in addition to the calculations of the stresses and strain upon the chasses and the wheels.</a:t>
            </a:r>
          </a:p>
        </p:txBody>
      </p:sp>
    </p:spTree>
    <p:extLst>
      <p:ext uri="{BB962C8B-B14F-4D97-AF65-F5344CB8AC3E}">
        <p14:creationId xmlns:p14="http://schemas.microsoft.com/office/powerpoint/2010/main" val="4191261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5" name="Content Placeholder 4">
            <a:extLst>
              <a:ext uri="{FF2B5EF4-FFF2-40B4-BE49-F238E27FC236}">
                <a16:creationId xmlns:a16="http://schemas.microsoft.com/office/drawing/2014/main" id="{F13FAF8C-EA04-463D-BA5C-615B00160BAD}"/>
              </a:ext>
            </a:extLst>
          </p:cNvPr>
          <p:cNvPicPr>
            <a:picLocks noChangeAspect="1"/>
          </p:cNvPicPr>
          <p:nvPr/>
        </p:nvPicPr>
        <p:blipFill rotWithShape="1">
          <a:blip r:embed="rId3"/>
          <a:srcRect l="31901" t="15158" r="259" b="11764"/>
          <a:stretch/>
        </p:blipFill>
        <p:spPr>
          <a:xfrm>
            <a:off x="1062210" y="378871"/>
            <a:ext cx="10067579" cy="610025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75904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3D7E2D-0B42-4A6B-92F1-4A1A7E84859E}"/>
              </a:ext>
            </a:extLst>
          </p:cNvPr>
          <p:cNvPicPr>
            <a:picLocks noChangeAspect="1"/>
          </p:cNvPicPr>
          <p:nvPr/>
        </p:nvPicPr>
        <p:blipFill rotWithShape="1">
          <a:blip r:embed="rId2"/>
          <a:srcRect l="29589" t="17777" r="8189" b="11958"/>
          <a:stretch/>
        </p:blipFill>
        <p:spPr>
          <a:xfrm>
            <a:off x="1212970" y="299679"/>
            <a:ext cx="9766059" cy="625864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364774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{63E943C5-BFF5-4972-AEE9-08AF50A9B09E}tf03457452</Template>
  <TotalTime>150</TotalTime>
  <Words>467</Words>
  <Application>Microsoft Office PowerPoint</Application>
  <PresentationFormat>Widescreen</PresentationFormat>
  <Paragraphs>65</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Celestial</vt:lpstr>
      <vt:lpstr>CAR AUTOMATION </vt:lpstr>
      <vt:lpstr>overview</vt:lpstr>
      <vt:lpstr>Targeted points</vt:lpstr>
      <vt:lpstr>Required components</vt:lpstr>
      <vt:lpstr>What is an embedded systems?</vt:lpstr>
      <vt:lpstr>Embedded SYSTEMS FLOWCHART</vt:lpstr>
      <vt:lpstr>Mechanical Design</vt:lpstr>
      <vt:lpstr>PowerPoint Presentation</vt:lpstr>
      <vt:lpstr>PowerPoint Presentation</vt:lpstr>
      <vt:lpstr>PowerPoint Presentation</vt:lpstr>
      <vt:lpstr>PowerPoint Presentation</vt:lpstr>
      <vt:lpstr>PowerPoint Presentation</vt:lpstr>
      <vt:lpstr>PCB DESIGN</vt:lpstr>
      <vt:lpstr>PowerPoint Presentation</vt:lpstr>
      <vt:lpstr>Layout</vt:lpstr>
      <vt:lpstr>PowerPoint Presentation</vt:lpstr>
      <vt:lpstr>What is a computer vision?</vt:lpstr>
      <vt:lpstr>COMPUTER VISION FLOWCHART</vt:lpstr>
      <vt:lpstr>Face Sample</vt:lpstr>
      <vt:lpstr>PowerPoint Presentation</vt:lpstr>
      <vt:lpstr>PowerPoint Presentation</vt:lpstr>
      <vt:lpstr>Human Body sample</vt:lpstr>
      <vt:lpstr>Face Detection</vt:lpstr>
      <vt:lpstr>Shirt Color Saved</vt:lpstr>
      <vt:lpstr>Body detection from behind</vt:lpstr>
      <vt:lpstr>PowerPoint Presentation</vt:lpstr>
      <vt:lpstr>Integration flowchart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AUTOMATION </dc:title>
  <dc:creator>Mahmoud Gamal Ramadan</dc:creator>
  <cp:lastModifiedBy>Mahmoud Gamal Ramadan</cp:lastModifiedBy>
  <cp:revision>35</cp:revision>
  <dcterms:created xsi:type="dcterms:W3CDTF">2021-07-12T01:17:44Z</dcterms:created>
  <dcterms:modified xsi:type="dcterms:W3CDTF">2021-07-12T10:32:56Z</dcterms:modified>
</cp:coreProperties>
</file>